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88" r:id="rId5"/>
    <p:sldId id="287" r:id="rId6"/>
    <p:sldId id="298" r:id="rId7"/>
    <p:sldId id="297" r:id="rId8"/>
    <p:sldId id="299" r:id="rId9"/>
    <p:sldId id="284" r:id="rId10"/>
    <p:sldId id="300" r:id="rId11"/>
    <p:sldId id="302" r:id="rId12"/>
    <p:sldId id="296" r:id="rId13"/>
    <p:sldId id="292" r:id="rId14"/>
    <p:sldId id="294" r:id="rId15"/>
    <p:sldId id="303" r:id="rId16"/>
    <p:sldId id="304" r:id="rId17"/>
    <p:sldId id="305" r:id="rId18"/>
    <p:sldId id="308" r:id="rId19"/>
    <p:sldId id="306" r:id="rId20"/>
    <p:sldId id="309" r:id="rId21"/>
    <p:sldId id="266" r:id="rId22"/>
    <p:sldId id="307" r:id="rId23"/>
    <p:sldId id="26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314"/>
    <a:srgbClr val="F8AF52"/>
    <a:srgbClr val="D4EDFC"/>
    <a:srgbClr val="265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478" y="51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na\OneDrive\&#1056;&#1072;&#1073;&#1086;&#1095;&#1080;&#1081;%20&#1089;&#1090;&#1086;&#1083;\&#1056;&#1072;&#1079;&#1086;&#1073;&#1088;&#1072;&#1090;&#1100;\&#1058;&#1077;&#1084;&#1087;%20&#1088;&#1086;&#1089;&#1090;&#1072;%20&#1085;&#1072;%20&#1088;&#1072;&#1079;&#1085;&#1099;&#1093;%20&#1089;&#1090;&#1088;&#1072;&#1090;&#1077;&#1075;&#1080;&#1103;&#109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na\OneDrive\&#1056;&#1072;&#1073;&#1086;&#1095;&#1080;&#1081;%20&#1089;&#1090;&#1086;&#1083;\&#1056;&#1072;&#1079;&#1086;&#1073;&#1088;&#1072;&#1090;&#1100;\&#1058;&#1077;&#1084;&#1087;%20&#1088;&#1086;&#1089;&#1090;&#1072;%20&#1085;&#1072;%20&#1088;&#1072;&#1079;&#1085;&#1099;&#1093;%20&#1089;&#1090;&#1088;&#1072;&#1090;&#1077;&#1075;&#1080;&#1103;&#109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na\OneDrive\&#1056;&#1072;&#1073;&#1086;&#1095;&#1080;&#1081;%20&#1089;&#1090;&#1086;&#1083;\&#1056;&#1072;&#1079;&#1086;&#1073;&#1088;&#1072;&#1090;&#1100;\&#1058;&#1077;&#1084;&#1087;%20&#1088;&#1086;&#1089;&#1090;&#1072;%20&#1085;&#1072;%20&#1088;&#1072;&#1079;&#1085;&#1099;&#1093;%20&#1089;&#1090;&#1088;&#1072;&#1090;&#1077;&#1075;&#1080;&#1103;&#109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na\OneDrive\&#1056;&#1072;&#1073;&#1086;&#1095;&#1080;&#1081;%20&#1089;&#1090;&#1086;&#1083;\&#1056;&#1072;&#1079;&#1086;&#1073;&#1088;&#1072;&#1090;&#1100;\&#1058;&#1077;&#1084;&#1087;%20&#1088;&#1086;&#1089;&#1090;&#1072;%20&#1085;&#1072;%20&#1088;&#1072;&#1079;&#1085;&#1099;&#1093;%20&#1089;&#1090;&#1088;&#1072;&#1090;&#1077;&#1075;&#1080;&#1103;&#1093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Темп роста с 350 г на 2500 г на кормах разной энергии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975659817007688"/>
          <c:y val="0.24869078492014832"/>
          <c:w val="0.76398263795999877"/>
          <c:h val="0.51243434491635242"/>
        </c:manualLayout>
      </c:layout>
      <c:lineChart>
        <c:grouping val="standard"/>
        <c:varyColors val="0"/>
        <c:ser>
          <c:idx val="0"/>
          <c:order val="0"/>
          <c:tx>
            <c:strRef>
              <c:f>'энергия (2)'!$F$3</c:f>
              <c:strCache>
                <c:ptCount val="1"/>
                <c:pt idx="0">
                  <c:v>22 Мдж/кг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f>'энергия (2)'!$E$4:$E$355</c:f>
              <c:numCache>
                <c:formatCode>0</c:formatCode>
                <c:ptCount val="3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6</c:v>
                </c:pt>
                <c:pt idx="184">
                  <c:v>6</c:v>
                </c:pt>
                <c:pt idx="185">
                  <c:v>6</c:v>
                </c:pt>
                <c:pt idx="186">
                  <c:v>6</c:v>
                </c:pt>
                <c:pt idx="187">
                  <c:v>6</c:v>
                </c:pt>
                <c:pt idx="188">
                  <c:v>6</c:v>
                </c:pt>
                <c:pt idx="189">
                  <c:v>6</c:v>
                </c:pt>
                <c:pt idx="190">
                  <c:v>6</c:v>
                </c:pt>
                <c:pt idx="191">
                  <c:v>6</c:v>
                </c:pt>
                <c:pt idx="192">
                  <c:v>6</c:v>
                </c:pt>
                <c:pt idx="193">
                  <c:v>6</c:v>
                </c:pt>
                <c:pt idx="194">
                  <c:v>6</c:v>
                </c:pt>
                <c:pt idx="195">
                  <c:v>6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</c:v>
                </c:pt>
                <c:pt idx="200">
                  <c:v>6</c:v>
                </c:pt>
                <c:pt idx="201">
                  <c:v>6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6</c:v>
                </c:pt>
                <c:pt idx="208">
                  <c:v>6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8</c:v>
                </c:pt>
                <c:pt idx="254">
                  <c:v>8</c:v>
                </c:pt>
                <c:pt idx="255">
                  <c:v>8</c:v>
                </c:pt>
                <c:pt idx="256">
                  <c:v>8</c:v>
                </c:pt>
                <c:pt idx="257">
                  <c:v>8</c:v>
                </c:pt>
                <c:pt idx="258">
                  <c:v>8</c:v>
                </c:pt>
                <c:pt idx="259">
                  <c:v>8</c:v>
                </c:pt>
                <c:pt idx="260">
                  <c:v>8</c:v>
                </c:pt>
                <c:pt idx="261">
                  <c:v>8</c:v>
                </c:pt>
                <c:pt idx="262">
                  <c:v>8</c:v>
                </c:pt>
                <c:pt idx="263">
                  <c:v>8</c:v>
                </c:pt>
                <c:pt idx="264">
                  <c:v>8</c:v>
                </c:pt>
                <c:pt idx="265">
                  <c:v>8</c:v>
                </c:pt>
                <c:pt idx="266">
                  <c:v>8</c:v>
                </c:pt>
                <c:pt idx="267">
                  <c:v>8</c:v>
                </c:pt>
                <c:pt idx="268">
                  <c:v>8</c:v>
                </c:pt>
                <c:pt idx="269">
                  <c:v>9</c:v>
                </c:pt>
                <c:pt idx="270">
                  <c:v>9</c:v>
                </c:pt>
                <c:pt idx="271">
                  <c:v>9</c:v>
                </c:pt>
                <c:pt idx="272">
                  <c:v>9</c:v>
                </c:pt>
                <c:pt idx="273">
                  <c:v>9</c:v>
                </c:pt>
                <c:pt idx="274">
                  <c:v>9</c:v>
                </c:pt>
                <c:pt idx="275">
                  <c:v>9</c:v>
                </c:pt>
                <c:pt idx="276">
                  <c:v>9</c:v>
                </c:pt>
                <c:pt idx="277">
                  <c:v>9</c:v>
                </c:pt>
                <c:pt idx="278">
                  <c:v>9</c:v>
                </c:pt>
                <c:pt idx="279">
                  <c:v>9</c:v>
                </c:pt>
                <c:pt idx="280">
                  <c:v>9</c:v>
                </c:pt>
                <c:pt idx="281">
                  <c:v>9</c:v>
                </c:pt>
                <c:pt idx="282">
                  <c:v>9</c:v>
                </c:pt>
                <c:pt idx="283">
                  <c:v>9</c:v>
                </c:pt>
                <c:pt idx="284">
                  <c:v>9</c:v>
                </c:pt>
                <c:pt idx="285">
                  <c:v>9</c:v>
                </c:pt>
                <c:pt idx="286">
                  <c:v>9</c:v>
                </c:pt>
                <c:pt idx="287">
                  <c:v>9</c:v>
                </c:pt>
                <c:pt idx="288">
                  <c:v>9</c:v>
                </c:pt>
                <c:pt idx="289">
                  <c:v>9</c:v>
                </c:pt>
                <c:pt idx="290">
                  <c:v>9</c:v>
                </c:pt>
                <c:pt idx="291">
                  <c:v>9</c:v>
                </c:pt>
                <c:pt idx="292">
                  <c:v>9</c:v>
                </c:pt>
                <c:pt idx="293">
                  <c:v>9</c:v>
                </c:pt>
                <c:pt idx="294">
                  <c:v>9</c:v>
                </c:pt>
                <c:pt idx="295">
                  <c:v>9</c:v>
                </c:pt>
                <c:pt idx="296">
                  <c:v>9</c:v>
                </c:pt>
                <c:pt idx="297">
                  <c:v>9</c:v>
                </c:pt>
                <c:pt idx="298">
                  <c:v>9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10</c:v>
                </c:pt>
                <c:pt idx="305">
                  <c:v>10</c:v>
                </c:pt>
                <c:pt idx="306">
                  <c:v>10</c:v>
                </c:pt>
                <c:pt idx="307">
                  <c:v>10</c:v>
                </c:pt>
                <c:pt idx="308">
                  <c:v>10</c:v>
                </c:pt>
                <c:pt idx="309">
                  <c:v>10</c:v>
                </c:pt>
                <c:pt idx="310">
                  <c:v>10</c:v>
                </c:pt>
                <c:pt idx="311">
                  <c:v>10</c:v>
                </c:pt>
                <c:pt idx="312">
                  <c:v>10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10</c:v>
                </c:pt>
                <c:pt idx="317">
                  <c:v>10</c:v>
                </c:pt>
                <c:pt idx="318">
                  <c:v>10</c:v>
                </c:pt>
                <c:pt idx="319">
                  <c:v>10</c:v>
                </c:pt>
                <c:pt idx="320">
                  <c:v>10</c:v>
                </c:pt>
                <c:pt idx="321">
                  <c:v>10</c:v>
                </c:pt>
                <c:pt idx="322">
                  <c:v>10</c:v>
                </c:pt>
                <c:pt idx="323">
                  <c:v>10</c:v>
                </c:pt>
                <c:pt idx="324">
                  <c:v>10</c:v>
                </c:pt>
                <c:pt idx="325">
                  <c:v>10</c:v>
                </c:pt>
                <c:pt idx="326">
                  <c:v>10</c:v>
                </c:pt>
                <c:pt idx="327">
                  <c:v>10</c:v>
                </c:pt>
                <c:pt idx="328">
                  <c:v>10</c:v>
                </c:pt>
                <c:pt idx="329">
                  <c:v>11</c:v>
                </c:pt>
                <c:pt idx="330">
                  <c:v>11</c:v>
                </c:pt>
                <c:pt idx="331">
                  <c:v>11</c:v>
                </c:pt>
                <c:pt idx="332">
                  <c:v>11</c:v>
                </c:pt>
                <c:pt idx="333">
                  <c:v>11</c:v>
                </c:pt>
                <c:pt idx="334">
                  <c:v>11</c:v>
                </c:pt>
                <c:pt idx="335">
                  <c:v>11</c:v>
                </c:pt>
                <c:pt idx="336">
                  <c:v>11</c:v>
                </c:pt>
                <c:pt idx="337">
                  <c:v>11</c:v>
                </c:pt>
                <c:pt idx="338">
                  <c:v>11</c:v>
                </c:pt>
                <c:pt idx="339">
                  <c:v>11</c:v>
                </c:pt>
                <c:pt idx="340">
                  <c:v>11</c:v>
                </c:pt>
                <c:pt idx="341">
                  <c:v>11</c:v>
                </c:pt>
                <c:pt idx="342">
                  <c:v>11</c:v>
                </c:pt>
                <c:pt idx="343">
                  <c:v>11</c:v>
                </c:pt>
                <c:pt idx="344">
                  <c:v>11</c:v>
                </c:pt>
                <c:pt idx="345">
                  <c:v>11</c:v>
                </c:pt>
                <c:pt idx="346">
                  <c:v>11</c:v>
                </c:pt>
                <c:pt idx="347">
                  <c:v>11</c:v>
                </c:pt>
                <c:pt idx="348">
                  <c:v>11</c:v>
                </c:pt>
                <c:pt idx="349">
                  <c:v>11</c:v>
                </c:pt>
                <c:pt idx="350">
                  <c:v>11</c:v>
                </c:pt>
                <c:pt idx="351">
                  <c:v>11</c:v>
                </c:pt>
              </c:numCache>
            </c:numRef>
          </c:cat>
          <c:val>
            <c:numRef>
              <c:f>'энергия (2)'!$F$4:$F$355</c:f>
              <c:numCache>
                <c:formatCode>General</c:formatCode>
                <c:ptCount val="352"/>
                <c:pt idx="0">
                  <c:v>350</c:v>
                </c:pt>
                <c:pt idx="1">
                  <c:v>354.3</c:v>
                </c:pt>
                <c:pt idx="2">
                  <c:v>358.65</c:v>
                </c:pt>
                <c:pt idx="3">
                  <c:v>363.06</c:v>
                </c:pt>
                <c:pt idx="4">
                  <c:v>367.52</c:v>
                </c:pt>
                <c:pt idx="5">
                  <c:v>372.03</c:v>
                </c:pt>
                <c:pt idx="6">
                  <c:v>376.6</c:v>
                </c:pt>
                <c:pt idx="7">
                  <c:v>381.23</c:v>
                </c:pt>
                <c:pt idx="8">
                  <c:v>385.91</c:v>
                </c:pt>
                <c:pt idx="9">
                  <c:v>390.65</c:v>
                </c:pt>
                <c:pt idx="10">
                  <c:v>395.45</c:v>
                </c:pt>
                <c:pt idx="11">
                  <c:v>400.31</c:v>
                </c:pt>
                <c:pt idx="12">
                  <c:v>405.26</c:v>
                </c:pt>
                <c:pt idx="13">
                  <c:v>410.67</c:v>
                </c:pt>
                <c:pt idx="14">
                  <c:v>416.16</c:v>
                </c:pt>
                <c:pt idx="15">
                  <c:v>421.73</c:v>
                </c:pt>
                <c:pt idx="16">
                  <c:v>427.37</c:v>
                </c:pt>
                <c:pt idx="17">
                  <c:v>433.09</c:v>
                </c:pt>
                <c:pt idx="18">
                  <c:v>438.87</c:v>
                </c:pt>
                <c:pt idx="19">
                  <c:v>444.74</c:v>
                </c:pt>
                <c:pt idx="20">
                  <c:v>450.69</c:v>
                </c:pt>
                <c:pt idx="21">
                  <c:v>456.15</c:v>
                </c:pt>
                <c:pt idx="22">
                  <c:v>461.67</c:v>
                </c:pt>
                <c:pt idx="23">
                  <c:v>467.26</c:v>
                </c:pt>
                <c:pt idx="24">
                  <c:v>472.91</c:v>
                </c:pt>
                <c:pt idx="25">
                  <c:v>478.64</c:v>
                </c:pt>
                <c:pt idx="26">
                  <c:v>484.44</c:v>
                </c:pt>
                <c:pt idx="27">
                  <c:v>490.3</c:v>
                </c:pt>
                <c:pt idx="28">
                  <c:v>496.24</c:v>
                </c:pt>
                <c:pt idx="29">
                  <c:v>502.25</c:v>
                </c:pt>
                <c:pt idx="30">
                  <c:v>508.33</c:v>
                </c:pt>
                <c:pt idx="31">
                  <c:v>514.48</c:v>
                </c:pt>
                <c:pt idx="32">
                  <c:v>520.71</c:v>
                </c:pt>
                <c:pt idx="33">
                  <c:v>527.02</c:v>
                </c:pt>
                <c:pt idx="34">
                  <c:v>533.4</c:v>
                </c:pt>
                <c:pt idx="35">
                  <c:v>539.85</c:v>
                </c:pt>
                <c:pt idx="36">
                  <c:v>546.38</c:v>
                </c:pt>
                <c:pt idx="37">
                  <c:v>552.99</c:v>
                </c:pt>
                <c:pt idx="38">
                  <c:v>559.69000000000005</c:v>
                </c:pt>
                <c:pt idx="39">
                  <c:v>566.46</c:v>
                </c:pt>
                <c:pt idx="40">
                  <c:v>573.32000000000005</c:v>
                </c:pt>
                <c:pt idx="41">
                  <c:v>580.26</c:v>
                </c:pt>
                <c:pt idx="42">
                  <c:v>587.29</c:v>
                </c:pt>
                <c:pt idx="43">
                  <c:v>594.41</c:v>
                </c:pt>
                <c:pt idx="44">
                  <c:v>601.6</c:v>
                </c:pt>
                <c:pt idx="45">
                  <c:v>608.29999999999995</c:v>
                </c:pt>
                <c:pt idx="46">
                  <c:v>615.07000000000005</c:v>
                </c:pt>
                <c:pt idx="47">
                  <c:v>621.91999999999996</c:v>
                </c:pt>
                <c:pt idx="48">
                  <c:v>628.84</c:v>
                </c:pt>
                <c:pt idx="49">
                  <c:v>635.85</c:v>
                </c:pt>
                <c:pt idx="50">
                  <c:v>642.92999999999995</c:v>
                </c:pt>
                <c:pt idx="51">
                  <c:v>650.09</c:v>
                </c:pt>
                <c:pt idx="52">
                  <c:v>657.32</c:v>
                </c:pt>
                <c:pt idx="53">
                  <c:v>664.64</c:v>
                </c:pt>
                <c:pt idx="54">
                  <c:v>672.04</c:v>
                </c:pt>
                <c:pt idx="55">
                  <c:v>679.53</c:v>
                </c:pt>
                <c:pt idx="56">
                  <c:v>687.09</c:v>
                </c:pt>
                <c:pt idx="57">
                  <c:v>694.74</c:v>
                </c:pt>
                <c:pt idx="58">
                  <c:v>702.47</c:v>
                </c:pt>
                <c:pt idx="59">
                  <c:v>710.29</c:v>
                </c:pt>
                <c:pt idx="60">
                  <c:v>718.2</c:v>
                </c:pt>
                <c:pt idx="61">
                  <c:v>726.2</c:v>
                </c:pt>
                <c:pt idx="62">
                  <c:v>734.29</c:v>
                </c:pt>
                <c:pt idx="63">
                  <c:v>742.46</c:v>
                </c:pt>
                <c:pt idx="64">
                  <c:v>750.73</c:v>
                </c:pt>
                <c:pt idx="65">
                  <c:v>759.09</c:v>
                </c:pt>
                <c:pt idx="66">
                  <c:v>767.55</c:v>
                </c:pt>
                <c:pt idx="67">
                  <c:v>776.09</c:v>
                </c:pt>
                <c:pt idx="68">
                  <c:v>784.73</c:v>
                </c:pt>
                <c:pt idx="69">
                  <c:v>793.46</c:v>
                </c:pt>
                <c:pt idx="70">
                  <c:v>802.29</c:v>
                </c:pt>
                <c:pt idx="71">
                  <c:v>810.31</c:v>
                </c:pt>
                <c:pt idx="72">
                  <c:v>818.41</c:v>
                </c:pt>
                <c:pt idx="73">
                  <c:v>826.6</c:v>
                </c:pt>
                <c:pt idx="74">
                  <c:v>834.86</c:v>
                </c:pt>
                <c:pt idx="75">
                  <c:v>843.21</c:v>
                </c:pt>
                <c:pt idx="76">
                  <c:v>851.64</c:v>
                </c:pt>
                <c:pt idx="77">
                  <c:v>860.16</c:v>
                </c:pt>
                <c:pt idx="78">
                  <c:v>868.76</c:v>
                </c:pt>
                <c:pt idx="79">
                  <c:v>877.45</c:v>
                </c:pt>
                <c:pt idx="80">
                  <c:v>886.22</c:v>
                </c:pt>
                <c:pt idx="81">
                  <c:v>895.09</c:v>
                </c:pt>
                <c:pt idx="82">
                  <c:v>904.04</c:v>
                </c:pt>
                <c:pt idx="83">
                  <c:v>913.08</c:v>
                </c:pt>
                <c:pt idx="84">
                  <c:v>922.22</c:v>
                </c:pt>
                <c:pt idx="85">
                  <c:v>931.44</c:v>
                </c:pt>
                <c:pt idx="86">
                  <c:v>940.76</c:v>
                </c:pt>
                <c:pt idx="87">
                  <c:v>950.16</c:v>
                </c:pt>
                <c:pt idx="88">
                  <c:v>959.67</c:v>
                </c:pt>
                <c:pt idx="89">
                  <c:v>969.26</c:v>
                </c:pt>
                <c:pt idx="90">
                  <c:v>978.95</c:v>
                </c:pt>
                <c:pt idx="91">
                  <c:v>988.74</c:v>
                </c:pt>
                <c:pt idx="92">
                  <c:v>998.63</c:v>
                </c:pt>
                <c:pt idx="93">
                  <c:v>1008.62</c:v>
                </c:pt>
                <c:pt idx="94">
                  <c:v>1017.35</c:v>
                </c:pt>
                <c:pt idx="95">
                  <c:v>1026.1500000000001</c:v>
                </c:pt>
                <c:pt idx="96">
                  <c:v>1035.04</c:v>
                </c:pt>
                <c:pt idx="97">
                  <c:v>1043.99</c:v>
                </c:pt>
                <c:pt idx="98">
                  <c:v>1053.02</c:v>
                </c:pt>
                <c:pt idx="99">
                  <c:v>1062.1300000000001</c:v>
                </c:pt>
                <c:pt idx="100">
                  <c:v>1071.33</c:v>
                </c:pt>
                <c:pt idx="101">
                  <c:v>1080.5999999999999</c:v>
                </c:pt>
                <c:pt idx="102">
                  <c:v>1089.96</c:v>
                </c:pt>
                <c:pt idx="103">
                  <c:v>1099.4000000000001</c:v>
                </c:pt>
                <c:pt idx="104">
                  <c:v>1108.9100000000001</c:v>
                </c:pt>
                <c:pt idx="105">
                  <c:v>1118.51</c:v>
                </c:pt>
                <c:pt idx="106">
                  <c:v>1128.19</c:v>
                </c:pt>
                <c:pt idx="107">
                  <c:v>1137.95</c:v>
                </c:pt>
                <c:pt idx="108">
                  <c:v>1147.79</c:v>
                </c:pt>
                <c:pt idx="109">
                  <c:v>1157.72</c:v>
                </c:pt>
                <c:pt idx="110">
                  <c:v>1167.74</c:v>
                </c:pt>
                <c:pt idx="111">
                  <c:v>1177.8399999999999</c:v>
                </c:pt>
                <c:pt idx="112">
                  <c:v>1188.04</c:v>
                </c:pt>
                <c:pt idx="113">
                  <c:v>1198.32</c:v>
                </c:pt>
                <c:pt idx="114">
                  <c:v>1208.69</c:v>
                </c:pt>
                <c:pt idx="115">
                  <c:v>1219.1500000000001</c:v>
                </c:pt>
                <c:pt idx="116">
                  <c:v>1229.71</c:v>
                </c:pt>
                <c:pt idx="117">
                  <c:v>1240.3499999999999</c:v>
                </c:pt>
                <c:pt idx="118">
                  <c:v>1251.0899999999999</c:v>
                </c:pt>
                <c:pt idx="119">
                  <c:v>1261.9100000000001</c:v>
                </c:pt>
                <c:pt idx="120">
                  <c:v>1272.83</c:v>
                </c:pt>
                <c:pt idx="121">
                  <c:v>1283.8499999999999</c:v>
                </c:pt>
                <c:pt idx="122">
                  <c:v>1294.95</c:v>
                </c:pt>
                <c:pt idx="123">
                  <c:v>1306.1600000000001</c:v>
                </c:pt>
                <c:pt idx="124">
                  <c:v>1317.46</c:v>
                </c:pt>
                <c:pt idx="125">
                  <c:v>1328.86</c:v>
                </c:pt>
                <c:pt idx="126">
                  <c:v>1340.36</c:v>
                </c:pt>
                <c:pt idx="127">
                  <c:v>1351.96</c:v>
                </c:pt>
                <c:pt idx="128">
                  <c:v>1363.67</c:v>
                </c:pt>
                <c:pt idx="129">
                  <c:v>1375.47</c:v>
                </c:pt>
                <c:pt idx="130">
                  <c:v>1387.37</c:v>
                </c:pt>
                <c:pt idx="131">
                  <c:v>1399.38</c:v>
                </c:pt>
                <c:pt idx="132">
                  <c:v>1411.49</c:v>
                </c:pt>
                <c:pt idx="133">
                  <c:v>1421.33</c:v>
                </c:pt>
                <c:pt idx="134">
                  <c:v>1431.24</c:v>
                </c:pt>
                <c:pt idx="135">
                  <c:v>1441.22</c:v>
                </c:pt>
                <c:pt idx="136">
                  <c:v>1451.27</c:v>
                </c:pt>
                <c:pt idx="137">
                  <c:v>1461.39</c:v>
                </c:pt>
                <c:pt idx="138">
                  <c:v>1471.58</c:v>
                </c:pt>
                <c:pt idx="139">
                  <c:v>1481.84</c:v>
                </c:pt>
                <c:pt idx="140">
                  <c:v>1492.18</c:v>
                </c:pt>
                <c:pt idx="141">
                  <c:v>1502.58</c:v>
                </c:pt>
                <c:pt idx="142">
                  <c:v>1513.05</c:v>
                </c:pt>
                <c:pt idx="143">
                  <c:v>1523.61</c:v>
                </c:pt>
                <c:pt idx="144">
                  <c:v>1534.23</c:v>
                </c:pt>
                <c:pt idx="145">
                  <c:v>1544.92</c:v>
                </c:pt>
                <c:pt idx="146">
                  <c:v>1555.7</c:v>
                </c:pt>
                <c:pt idx="147">
                  <c:v>1566.55</c:v>
                </c:pt>
                <c:pt idx="148">
                  <c:v>1577.47</c:v>
                </c:pt>
                <c:pt idx="149">
                  <c:v>1588.47</c:v>
                </c:pt>
                <c:pt idx="150">
                  <c:v>1599.55</c:v>
                </c:pt>
                <c:pt idx="151">
                  <c:v>1610.69</c:v>
                </c:pt>
                <c:pt idx="152">
                  <c:v>1621.92</c:v>
                </c:pt>
                <c:pt idx="153">
                  <c:v>1633.23</c:v>
                </c:pt>
                <c:pt idx="154">
                  <c:v>1644.62</c:v>
                </c:pt>
                <c:pt idx="155">
                  <c:v>1656.09</c:v>
                </c:pt>
                <c:pt idx="156">
                  <c:v>1667.64</c:v>
                </c:pt>
                <c:pt idx="157">
                  <c:v>1679.27</c:v>
                </c:pt>
                <c:pt idx="158">
                  <c:v>1690.99</c:v>
                </c:pt>
                <c:pt idx="159">
                  <c:v>1702.78</c:v>
                </c:pt>
                <c:pt idx="160">
                  <c:v>1714.65</c:v>
                </c:pt>
                <c:pt idx="161">
                  <c:v>1726.61</c:v>
                </c:pt>
                <c:pt idx="162">
                  <c:v>1738.64</c:v>
                </c:pt>
                <c:pt idx="163">
                  <c:v>1750.77</c:v>
                </c:pt>
                <c:pt idx="164">
                  <c:v>1762.97</c:v>
                </c:pt>
                <c:pt idx="165">
                  <c:v>1775.27</c:v>
                </c:pt>
                <c:pt idx="166">
                  <c:v>1787.64</c:v>
                </c:pt>
                <c:pt idx="167">
                  <c:v>1800.11</c:v>
                </c:pt>
                <c:pt idx="168">
                  <c:v>1812.66</c:v>
                </c:pt>
                <c:pt idx="169">
                  <c:v>1825.3</c:v>
                </c:pt>
                <c:pt idx="170">
                  <c:v>1838.03</c:v>
                </c:pt>
                <c:pt idx="171">
                  <c:v>1850.85</c:v>
                </c:pt>
                <c:pt idx="172">
                  <c:v>1863.75</c:v>
                </c:pt>
                <c:pt idx="173">
                  <c:v>1876.74</c:v>
                </c:pt>
                <c:pt idx="174">
                  <c:v>1889.82</c:v>
                </c:pt>
                <c:pt idx="175">
                  <c:v>1902.99</c:v>
                </c:pt>
                <c:pt idx="176">
                  <c:v>1916.26</c:v>
                </c:pt>
                <c:pt idx="177">
                  <c:v>1929.63</c:v>
                </c:pt>
                <c:pt idx="178">
                  <c:v>1943.08</c:v>
                </c:pt>
                <c:pt idx="179">
                  <c:v>1956.63</c:v>
                </c:pt>
                <c:pt idx="180">
                  <c:v>1970.27</c:v>
                </c:pt>
                <c:pt idx="181">
                  <c:v>1984.01</c:v>
                </c:pt>
                <c:pt idx="182">
                  <c:v>1997.84</c:v>
                </c:pt>
                <c:pt idx="183">
                  <c:v>2011.77</c:v>
                </c:pt>
                <c:pt idx="184">
                  <c:v>2022.27</c:v>
                </c:pt>
                <c:pt idx="185">
                  <c:v>2032.82</c:v>
                </c:pt>
                <c:pt idx="186">
                  <c:v>2043.42</c:v>
                </c:pt>
                <c:pt idx="187">
                  <c:v>2054.09</c:v>
                </c:pt>
                <c:pt idx="188">
                  <c:v>2064.8000000000002</c:v>
                </c:pt>
                <c:pt idx="189">
                  <c:v>2075.58</c:v>
                </c:pt>
                <c:pt idx="190">
                  <c:v>2086.4</c:v>
                </c:pt>
                <c:pt idx="191">
                  <c:v>2097.29</c:v>
                </c:pt>
                <c:pt idx="192">
                  <c:v>2108.2399999999998</c:v>
                </c:pt>
                <c:pt idx="193">
                  <c:v>2119.23</c:v>
                </c:pt>
                <c:pt idx="194">
                  <c:v>2130.29</c:v>
                </c:pt>
                <c:pt idx="195">
                  <c:v>2141.41</c:v>
                </c:pt>
                <c:pt idx="196">
                  <c:v>2152.58</c:v>
                </c:pt>
                <c:pt idx="197">
                  <c:v>2163.81</c:v>
                </c:pt>
                <c:pt idx="198">
                  <c:v>2175.1</c:v>
                </c:pt>
                <c:pt idx="199">
                  <c:v>2186.4499999999998</c:v>
                </c:pt>
                <c:pt idx="200">
                  <c:v>2197.85</c:v>
                </c:pt>
                <c:pt idx="201">
                  <c:v>2209.33</c:v>
                </c:pt>
                <c:pt idx="202">
                  <c:v>2220.86</c:v>
                </c:pt>
                <c:pt idx="203">
                  <c:v>2232.4499999999998</c:v>
                </c:pt>
                <c:pt idx="204">
                  <c:v>2244.1</c:v>
                </c:pt>
                <c:pt idx="205">
                  <c:v>2255.81</c:v>
                </c:pt>
                <c:pt idx="206">
                  <c:v>2267.58</c:v>
                </c:pt>
                <c:pt idx="207">
                  <c:v>2279.42</c:v>
                </c:pt>
                <c:pt idx="208">
                  <c:v>2291.31</c:v>
                </c:pt>
                <c:pt idx="209">
                  <c:v>2303.2600000000002</c:v>
                </c:pt>
                <c:pt idx="210">
                  <c:v>2315.2800000000002</c:v>
                </c:pt>
                <c:pt idx="211">
                  <c:v>2327.36</c:v>
                </c:pt>
                <c:pt idx="212">
                  <c:v>2339.5100000000002</c:v>
                </c:pt>
                <c:pt idx="213">
                  <c:v>2351.71</c:v>
                </c:pt>
                <c:pt idx="214">
                  <c:v>2363.98</c:v>
                </c:pt>
                <c:pt idx="215">
                  <c:v>2376.31</c:v>
                </c:pt>
                <c:pt idx="216">
                  <c:v>2388.71</c:v>
                </c:pt>
                <c:pt idx="217">
                  <c:v>2401.1799999999998</c:v>
                </c:pt>
                <c:pt idx="218">
                  <c:v>2413.71</c:v>
                </c:pt>
                <c:pt idx="219">
                  <c:v>2426.3000000000002</c:v>
                </c:pt>
                <c:pt idx="220">
                  <c:v>2438.96</c:v>
                </c:pt>
                <c:pt idx="221">
                  <c:v>2451.69</c:v>
                </c:pt>
                <c:pt idx="222">
                  <c:v>2464.48</c:v>
                </c:pt>
                <c:pt idx="223">
                  <c:v>2477.34</c:v>
                </c:pt>
                <c:pt idx="224">
                  <c:v>2490.2600000000002</c:v>
                </c:pt>
                <c:pt idx="225">
                  <c:v>2505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00-4C4E-B2AF-93A390BE3C4E}"/>
            </c:ext>
          </c:extLst>
        </c:ser>
        <c:ser>
          <c:idx val="1"/>
          <c:order val="1"/>
          <c:tx>
            <c:strRef>
              <c:f>'энергия (2)'!$G$3</c:f>
              <c:strCache>
                <c:ptCount val="1"/>
                <c:pt idx="0">
                  <c:v>18 МДж/кг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'энергия (2)'!$E$4:$E$355</c:f>
              <c:numCache>
                <c:formatCode>0</c:formatCode>
                <c:ptCount val="3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6</c:v>
                </c:pt>
                <c:pt idx="184">
                  <c:v>6</c:v>
                </c:pt>
                <c:pt idx="185">
                  <c:v>6</c:v>
                </c:pt>
                <c:pt idx="186">
                  <c:v>6</c:v>
                </c:pt>
                <c:pt idx="187">
                  <c:v>6</c:v>
                </c:pt>
                <c:pt idx="188">
                  <c:v>6</c:v>
                </c:pt>
                <c:pt idx="189">
                  <c:v>6</c:v>
                </c:pt>
                <c:pt idx="190">
                  <c:v>6</c:v>
                </c:pt>
                <c:pt idx="191">
                  <c:v>6</c:v>
                </c:pt>
                <c:pt idx="192">
                  <c:v>6</c:v>
                </c:pt>
                <c:pt idx="193">
                  <c:v>6</c:v>
                </c:pt>
                <c:pt idx="194">
                  <c:v>6</c:v>
                </c:pt>
                <c:pt idx="195">
                  <c:v>6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</c:v>
                </c:pt>
                <c:pt idx="200">
                  <c:v>6</c:v>
                </c:pt>
                <c:pt idx="201">
                  <c:v>6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6</c:v>
                </c:pt>
                <c:pt idx="208">
                  <c:v>6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8</c:v>
                </c:pt>
                <c:pt idx="254">
                  <c:v>8</c:v>
                </c:pt>
                <c:pt idx="255">
                  <c:v>8</c:v>
                </c:pt>
                <c:pt idx="256">
                  <c:v>8</c:v>
                </c:pt>
                <c:pt idx="257">
                  <c:v>8</c:v>
                </c:pt>
                <c:pt idx="258">
                  <c:v>8</c:v>
                </c:pt>
                <c:pt idx="259">
                  <c:v>8</c:v>
                </c:pt>
                <c:pt idx="260">
                  <c:v>8</c:v>
                </c:pt>
                <c:pt idx="261">
                  <c:v>8</c:v>
                </c:pt>
                <c:pt idx="262">
                  <c:v>8</c:v>
                </c:pt>
                <c:pt idx="263">
                  <c:v>8</c:v>
                </c:pt>
                <c:pt idx="264">
                  <c:v>8</c:v>
                </c:pt>
                <c:pt idx="265">
                  <c:v>8</c:v>
                </c:pt>
                <c:pt idx="266">
                  <c:v>8</c:v>
                </c:pt>
                <c:pt idx="267">
                  <c:v>8</c:v>
                </c:pt>
                <c:pt idx="268">
                  <c:v>8</c:v>
                </c:pt>
                <c:pt idx="269">
                  <c:v>9</c:v>
                </c:pt>
                <c:pt idx="270">
                  <c:v>9</c:v>
                </c:pt>
                <c:pt idx="271">
                  <c:v>9</c:v>
                </c:pt>
                <c:pt idx="272">
                  <c:v>9</c:v>
                </c:pt>
                <c:pt idx="273">
                  <c:v>9</c:v>
                </c:pt>
                <c:pt idx="274">
                  <c:v>9</c:v>
                </c:pt>
                <c:pt idx="275">
                  <c:v>9</c:v>
                </c:pt>
                <c:pt idx="276">
                  <c:v>9</c:v>
                </c:pt>
                <c:pt idx="277">
                  <c:v>9</c:v>
                </c:pt>
                <c:pt idx="278">
                  <c:v>9</c:v>
                </c:pt>
                <c:pt idx="279">
                  <c:v>9</c:v>
                </c:pt>
                <c:pt idx="280">
                  <c:v>9</c:v>
                </c:pt>
                <c:pt idx="281">
                  <c:v>9</c:v>
                </c:pt>
                <c:pt idx="282">
                  <c:v>9</c:v>
                </c:pt>
                <c:pt idx="283">
                  <c:v>9</c:v>
                </c:pt>
                <c:pt idx="284">
                  <c:v>9</c:v>
                </c:pt>
                <c:pt idx="285">
                  <c:v>9</c:v>
                </c:pt>
                <c:pt idx="286">
                  <c:v>9</c:v>
                </c:pt>
                <c:pt idx="287">
                  <c:v>9</c:v>
                </c:pt>
                <c:pt idx="288">
                  <c:v>9</c:v>
                </c:pt>
                <c:pt idx="289">
                  <c:v>9</c:v>
                </c:pt>
                <c:pt idx="290">
                  <c:v>9</c:v>
                </c:pt>
                <c:pt idx="291">
                  <c:v>9</c:v>
                </c:pt>
                <c:pt idx="292">
                  <c:v>9</c:v>
                </c:pt>
                <c:pt idx="293">
                  <c:v>9</c:v>
                </c:pt>
                <c:pt idx="294">
                  <c:v>9</c:v>
                </c:pt>
                <c:pt idx="295">
                  <c:v>9</c:v>
                </c:pt>
                <c:pt idx="296">
                  <c:v>9</c:v>
                </c:pt>
                <c:pt idx="297">
                  <c:v>9</c:v>
                </c:pt>
                <c:pt idx="298">
                  <c:v>9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10</c:v>
                </c:pt>
                <c:pt idx="305">
                  <c:v>10</c:v>
                </c:pt>
                <c:pt idx="306">
                  <c:v>10</c:v>
                </c:pt>
                <c:pt idx="307">
                  <c:v>10</c:v>
                </c:pt>
                <c:pt idx="308">
                  <c:v>10</c:v>
                </c:pt>
                <c:pt idx="309">
                  <c:v>10</c:v>
                </c:pt>
                <c:pt idx="310">
                  <c:v>10</c:v>
                </c:pt>
                <c:pt idx="311">
                  <c:v>10</c:v>
                </c:pt>
                <c:pt idx="312">
                  <c:v>10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10</c:v>
                </c:pt>
                <c:pt idx="317">
                  <c:v>10</c:v>
                </c:pt>
                <c:pt idx="318">
                  <c:v>10</c:v>
                </c:pt>
                <c:pt idx="319">
                  <c:v>10</c:v>
                </c:pt>
                <c:pt idx="320">
                  <c:v>10</c:v>
                </c:pt>
                <c:pt idx="321">
                  <c:v>10</c:v>
                </c:pt>
                <c:pt idx="322">
                  <c:v>10</c:v>
                </c:pt>
                <c:pt idx="323">
                  <c:v>10</c:v>
                </c:pt>
                <c:pt idx="324">
                  <c:v>10</c:v>
                </c:pt>
                <c:pt idx="325">
                  <c:v>10</c:v>
                </c:pt>
                <c:pt idx="326">
                  <c:v>10</c:v>
                </c:pt>
                <c:pt idx="327">
                  <c:v>10</c:v>
                </c:pt>
                <c:pt idx="328">
                  <c:v>10</c:v>
                </c:pt>
                <c:pt idx="329">
                  <c:v>11</c:v>
                </c:pt>
                <c:pt idx="330">
                  <c:v>11</c:v>
                </c:pt>
                <c:pt idx="331">
                  <c:v>11</c:v>
                </c:pt>
                <c:pt idx="332">
                  <c:v>11</c:v>
                </c:pt>
                <c:pt idx="333">
                  <c:v>11</c:v>
                </c:pt>
                <c:pt idx="334">
                  <c:v>11</c:v>
                </c:pt>
                <c:pt idx="335">
                  <c:v>11</c:v>
                </c:pt>
                <c:pt idx="336">
                  <c:v>11</c:v>
                </c:pt>
                <c:pt idx="337">
                  <c:v>11</c:v>
                </c:pt>
                <c:pt idx="338">
                  <c:v>11</c:v>
                </c:pt>
                <c:pt idx="339">
                  <c:v>11</c:v>
                </c:pt>
                <c:pt idx="340">
                  <c:v>11</c:v>
                </c:pt>
                <c:pt idx="341">
                  <c:v>11</c:v>
                </c:pt>
                <c:pt idx="342">
                  <c:v>11</c:v>
                </c:pt>
                <c:pt idx="343">
                  <c:v>11</c:v>
                </c:pt>
                <c:pt idx="344">
                  <c:v>11</c:v>
                </c:pt>
                <c:pt idx="345">
                  <c:v>11</c:v>
                </c:pt>
                <c:pt idx="346">
                  <c:v>11</c:v>
                </c:pt>
                <c:pt idx="347">
                  <c:v>11</c:v>
                </c:pt>
                <c:pt idx="348">
                  <c:v>11</c:v>
                </c:pt>
                <c:pt idx="349">
                  <c:v>11</c:v>
                </c:pt>
                <c:pt idx="350">
                  <c:v>11</c:v>
                </c:pt>
                <c:pt idx="351">
                  <c:v>11</c:v>
                </c:pt>
              </c:numCache>
            </c:numRef>
          </c:cat>
          <c:val>
            <c:numRef>
              <c:f>'энергия (2)'!$G$4:$G$355</c:f>
              <c:numCache>
                <c:formatCode>General</c:formatCode>
                <c:ptCount val="352"/>
                <c:pt idx="0">
                  <c:v>350</c:v>
                </c:pt>
                <c:pt idx="1">
                  <c:v>353.02</c:v>
                </c:pt>
                <c:pt idx="2">
                  <c:v>356.07</c:v>
                </c:pt>
                <c:pt idx="3">
                  <c:v>359.14</c:v>
                </c:pt>
                <c:pt idx="4">
                  <c:v>362.24</c:v>
                </c:pt>
                <c:pt idx="5">
                  <c:v>365.37</c:v>
                </c:pt>
                <c:pt idx="6">
                  <c:v>368.52</c:v>
                </c:pt>
                <c:pt idx="7">
                  <c:v>371.7</c:v>
                </c:pt>
                <c:pt idx="8">
                  <c:v>374.91</c:v>
                </c:pt>
                <c:pt idx="9">
                  <c:v>378.15</c:v>
                </c:pt>
                <c:pt idx="10">
                  <c:v>381.41</c:v>
                </c:pt>
                <c:pt idx="11">
                  <c:v>384.7</c:v>
                </c:pt>
                <c:pt idx="12">
                  <c:v>388.04</c:v>
                </c:pt>
                <c:pt idx="13">
                  <c:v>390.79</c:v>
                </c:pt>
                <c:pt idx="14">
                  <c:v>393.57</c:v>
                </c:pt>
                <c:pt idx="15">
                  <c:v>396.36</c:v>
                </c:pt>
                <c:pt idx="16">
                  <c:v>399.18</c:v>
                </c:pt>
                <c:pt idx="17">
                  <c:v>402.01</c:v>
                </c:pt>
                <c:pt idx="18">
                  <c:v>404.65</c:v>
                </c:pt>
                <c:pt idx="19">
                  <c:v>407.32</c:v>
                </c:pt>
                <c:pt idx="20">
                  <c:v>410</c:v>
                </c:pt>
                <c:pt idx="21">
                  <c:v>412.7</c:v>
                </c:pt>
                <c:pt idx="22">
                  <c:v>415.42</c:v>
                </c:pt>
                <c:pt idx="23">
                  <c:v>418.15</c:v>
                </c:pt>
                <c:pt idx="24">
                  <c:v>420.9</c:v>
                </c:pt>
                <c:pt idx="25">
                  <c:v>423.68</c:v>
                </c:pt>
                <c:pt idx="26">
                  <c:v>426.47</c:v>
                </c:pt>
                <c:pt idx="27">
                  <c:v>429.28</c:v>
                </c:pt>
                <c:pt idx="28">
                  <c:v>432.1</c:v>
                </c:pt>
                <c:pt idx="29">
                  <c:v>434.94</c:v>
                </c:pt>
                <c:pt idx="30">
                  <c:v>437.81</c:v>
                </c:pt>
                <c:pt idx="31">
                  <c:v>440.69</c:v>
                </c:pt>
                <c:pt idx="32">
                  <c:v>443.6</c:v>
                </c:pt>
                <c:pt idx="33">
                  <c:v>446.52</c:v>
                </c:pt>
                <c:pt idx="34">
                  <c:v>449.46</c:v>
                </c:pt>
                <c:pt idx="35">
                  <c:v>452.41</c:v>
                </c:pt>
                <c:pt idx="36">
                  <c:v>455.39</c:v>
                </c:pt>
                <c:pt idx="37">
                  <c:v>458.38</c:v>
                </c:pt>
                <c:pt idx="38">
                  <c:v>461.4</c:v>
                </c:pt>
                <c:pt idx="39">
                  <c:v>464.43</c:v>
                </c:pt>
                <c:pt idx="40">
                  <c:v>467.49</c:v>
                </c:pt>
                <c:pt idx="41">
                  <c:v>470.56</c:v>
                </c:pt>
                <c:pt idx="42">
                  <c:v>473.66</c:v>
                </c:pt>
                <c:pt idx="43">
                  <c:v>476.78</c:v>
                </c:pt>
                <c:pt idx="44">
                  <c:v>479.92</c:v>
                </c:pt>
                <c:pt idx="45">
                  <c:v>483.08</c:v>
                </c:pt>
                <c:pt idx="46">
                  <c:v>486.26</c:v>
                </c:pt>
                <c:pt idx="47">
                  <c:v>489.46</c:v>
                </c:pt>
                <c:pt idx="48">
                  <c:v>492.68</c:v>
                </c:pt>
                <c:pt idx="49">
                  <c:v>495.92</c:v>
                </c:pt>
                <c:pt idx="50">
                  <c:v>499.19</c:v>
                </c:pt>
                <c:pt idx="51">
                  <c:v>502.47</c:v>
                </c:pt>
                <c:pt idx="52">
                  <c:v>505.49</c:v>
                </c:pt>
                <c:pt idx="53">
                  <c:v>508.53</c:v>
                </c:pt>
                <c:pt idx="54">
                  <c:v>511.59</c:v>
                </c:pt>
                <c:pt idx="55">
                  <c:v>514.66999999999996</c:v>
                </c:pt>
                <c:pt idx="56">
                  <c:v>517.77</c:v>
                </c:pt>
                <c:pt idx="57">
                  <c:v>520.89</c:v>
                </c:pt>
                <c:pt idx="58">
                  <c:v>524.01</c:v>
                </c:pt>
                <c:pt idx="59">
                  <c:v>527.16</c:v>
                </c:pt>
                <c:pt idx="60">
                  <c:v>530.33000000000004</c:v>
                </c:pt>
                <c:pt idx="61">
                  <c:v>533.52</c:v>
                </c:pt>
                <c:pt idx="62">
                  <c:v>536.73</c:v>
                </c:pt>
                <c:pt idx="63">
                  <c:v>539.96</c:v>
                </c:pt>
                <c:pt idx="64">
                  <c:v>543.21</c:v>
                </c:pt>
                <c:pt idx="65">
                  <c:v>546.48</c:v>
                </c:pt>
                <c:pt idx="66">
                  <c:v>549.77</c:v>
                </c:pt>
                <c:pt idx="67">
                  <c:v>553.08000000000004</c:v>
                </c:pt>
                <c:pt idx="68">
                  <c:v>556.41</c:v>
                </c:pt>
                <c:pt idx="69">
                  <c:v>559.76</c:v>
                </c:pt>
                <c:pt idx="70">
                  <c:v>563.13</c:v>
                </c:pt>
                <c:pt idx="71">
                  <c:v>566.52</c:v>
                </c:pt>
                <c:pt idx="72">
                  <c:v>569.92999999999995</c:v>
                </c:pt>
                <c:pt idx="73">
                  <c:v>573.36</c:v>
                </c:pt>
                <c:pt idx="74">
                  <c:v>576.82000000000005</c:v>
                </c:pt>
                <c:pt idx="75">
                  <c:v>580.29</c:v>
                </c:pt>
                <c:pt idx="76">
                  <c:v>583.79</c:v>
                </c:pt>
                <c:pt idx="77">
                  <c:v>587.29999999999995</c:v>
                </c:pt>
                <c:pt idx="78">
                  <c:v>590.84</c:v>
                </c:pt>
                <c:pt idx="79">
                  <c:v>594.39</c:v>
                </c:pt>
                <c:pt idx="80">
                  <c:v>597.97</c:v>
                </c:pt>
                <c:pt idx="81">
                  <c:v>601.55999999999995</c:v>
                </c:pt>
                <c:pt idx="82">
                  <c:v>605.17999999999995</c:v>
                </c:pt>
                <c:pt idx="83">
                  <c:v>608.82000000000005</c:v>
                </c:pt>
                <c:pt idx="84">
                  <c:v>612.49</c:v>
                </c:pt>
                <c:pt idx="85">
                  <c:v>616.16999999999996</c:v>
                </c:pt>
                <c:pt idx="86">
                  <c:v>619.88</c:v>
                </c:pt>
                <c:pt idx="87">
                  <c:v>623.61</c:v>
                </c:pt>
                <c:pt idx="88">
                  <c:v>627.36</c:v>
                </c:pt>
                <c:pt idx="89">
                  <c:v>631.14</c:v>
                </c:pt>
                <c:pt idx="90">
                  <c:v>634.92999999999995</c:v>
                </c:pt>
                <c:pt idx="91">
                  <c:v>638.75</c:v>
                </c:pt>
                <c:pt idx="92">
                  <c:v>642.6</c:v>
                </c:pt>
                <c:pt idx="93">
                  <c:v>646.47</c:v>
                </c:pt>
                <c:pt idx="94">
                  <c:v>650.35</c:v>
                </c:pt>
                <c:pt idx="95">
                  <c:v>654.27</c:v>
                </c:pt>
                <c:pt idx="96">
                  <c:v>658.21</c:v>
                </c:pt>
                <c:pt idx="97">
                  <c:v>662.17</c:v>
                </c:pt>
                <c:pt idx="98">
                  <c:v>666.15</c:v>
                </c:pt>
                <c:pt idx="99">
                  <c:v>670.16</c:v>
                </c:pt>
                <c:pt idx="100">
                  <c:v>674.19</c:v>
                </c:pt>
                <c:pt idx="101">
                  <c:v>678.25</c:v>
                </c:pt>
                <c:pt idx="102">
                  <c:v>682.33</c:v>
                </c:pt>
                <c:pt idx="103">
                  <c:v>686.44</c:v>
                </c:pt>
                <c:pt idx="104">
                  <c:v>690.57</c:v>
                </c:pt>
                <c:pt idx="105">
                  <c:v>694.73</c:v>
                </c:pt>
                <c:pt idx="106">
                  <c:v>698.91</c:v>
                </c:pt>
                <c:pt idx="107">
                  <c:v>703.11</c:v>
                </c:pt>
                <c:pt idx="108">
                  <c:v>707.35</c:v>
                </c:pt>
                <c:pt idx="109">
                  <c:v>711.6</c:v>
                </c:pt>
                <c:pt idx="110">
                  <c:v>715.89</c:v>
                </c:pt>
                <c:pt idx="111">
                  <c:v>720.19</c:v>
                </c:pt>
                <c:pt idx="112">
                  <c:v>724.53</c:v>
                </c:pt>
                <c:pt idx="113">
                  <c:v>728.88</c:v>
                </c:pt>
                <c:pt idx="114">
                  <c:v>733.27</c:v>
                </c:pt>
                <c:pt idx="115">
                  <c:v>737.68</c:v>
                </c:pt>
                <c:pt idx="116">
                  <c:v>742.12</c:v>
                </c:pt>
                <c:pt idx="117">
                  <c:v>746.58</c:v>
                </c:pt>
                <c:pt idx="118">
                  <c:v>751.08</c:v>
                </c:pt>
                <c:pt idx="119">
                  <c:v>755.18</c:v>
                </c:pt>
                <c:pt idx="120">
                  <c:v>759.31</c:v>
                </c:pt>
                <c:pt idx="121">
                  <c:v>763.47</c:v>
                </c:pt>
                <c:pt idx="122">
                  <c:v>767.64</c:v>
                </c:pt>
                <c:pt idx="123">
                  <c:v>771.83</c:v>
                </c:pt>
                <c:pt idx="124">
                  <c:v>776.06</c:v>
                </c:pt>
                <c:pt idx="125">
                  <c:v>780.3</c:v>
                </c:pt>
                <c:pt idx="126">
                  <c:v>784.57</c:v>
                </c:pt>
                <c:pt idx="127">
                  <c:v>788.86</c:v>
                </c:pt>
                <c:pt idx="128">
                  <c:v>793.18</c:v>
                </c:pt>
                <c:pt idx="129">
                  <c:v>797.51</c:v>
                </c:pt>
                <c:pt idx="130">
                  <c:v>801.88</c:v>
                </c:pt>
                <c:pt idx="131">
                  <c:v>806.26</c:v>
                </c:pt>
                <c:pt idx="132">
                  <c:v>810.67</c:v>
                </c:pt>
                <c:pt idx="133">
                  <c:v>815.11</c:v>
                </c:pt>
                <c:pt idx="134">
                  <c:v>819.57</c:v>
                </c:pt>
                <c:pt idx="135">
                  <c:v>824.05</c:v>
                </c:pt>
                <c:pt idx="136">
                  <c:v>828.56</c:v>
                </c:pt>
                <c:pt idx="137">
                  <c:v>833.09</c:v>
                </c:pt>
                <c:pt idx="138">
                  <c:v>837.64</c:v>
                </c:pt>
                <c:pt idx="139">
                  <c:v>842.22</c:v>
                </c:pt>
                <c:pt idx="140">
                  <c:v>846.82</c:v>
                </c:pt>
                <c:pt idx="141">
                  <c:v>851.45</c:v>
                </c:pt>
                <c:pt idx="142">
                  <c:v>856.1</c:v>
                </c:pt>
                <c:pt idx="143">
                  <c:v>860.79</c:v>
                </c:pt>
                <c:pt idx="144">
                  <c:v>865.5</c:v>
                </c:pt>
                <c:pt idx="145">
                  <c:v>870.23</c:v>
                </c:pt>
                <c:pt idx="146">
                  <c:v>874.99</c:v>
                </c:pt>
                <c:pt idx="147">
                  <c:v>879.78</c:v>
                </c:pt>
                <c:pt idx="148">
                  <c:v>884.59</c:v>
                </c:pt>
                <c:pt idx="149">
                  <c:v>889.42</c:v>
                </c:pt>
                <c:pt idx="150">
                  <c:v>894.29</c:v>
                </c:pt>
                <c:pt idx="151">
                  <c:v>899.18</c:v>
                </c:pt>
                <c:pt idx="152">
                  <c:v>904.1</c:v>
                </c:pt>
                <c:pt idx="153">
                  <c:v>909.04</c:v>
                </c:pt>
                <c:pt idx="154">
                  <c:v>914.02</c:v>
                </c:pt>
                <c:pt idx="155">
                  <c:v>919.01</c:v>
                </c:pt>
                <c:pt idx="156">
                  <c:v>924.04</c:v>
                </c:pt>
                <c:pt idx="157">
                  <c:v>929.09</c:v>
                </c:pt>
                <c:pt idx="158">
                  <c:v>934.18</c:v>
                </c:pt>
                <c:pt idx="159">
                  <c:v>939.28</c:v>
                </c:pt>
                <c:pt idx="160">
                  <c:v>944.42</c:v>
                </c:pt>
                <c:pt idx="161">
                  <c:v>949.59</c:v>
                </c:pt>
                <c:pt idx="162">
                  <c:v>954.78</c:v>
                </c:pt>
                <c:pt idx="163">
                  <c:v>960</c:v>
                </c:pt>
                <c:pt idx="164">
                  <c:v>965.25</c:v>
                </c:pt>
                <c:pt idx="165">
                  <c:v>970.54</c:v>
                </c:pt>
                <c:pt idx="166">
                  <c:v>975.84</c:v>
                </c:pt>
                <c:pt idx="167">
                  <c:v>981.17</c:v>
                </c:pt>
                <c:pt idx="168">
                  <c:v>986.54</c:v>
                </c:pt>
                <c:pt idx="169">
                  <c:v>991.93</c:v>
                </c:pt>
                <c:pt idx="170">
                  <c:v>997.35</c:v>
                </c:pt>
                <c:pt idx="171">
                  <c:v>1002.81</c:v>
                </c:pt>
                <c:pt idx="172">
                  <c:v>1007.9</c:v>
                </c:pt>
                <c:pt idx="173">
                  <c:v>1013.01</c:v>
                </c:pt>
                <c:pt idx="174">
                  <c:v>1018.15</c:v>
                </c:pt>
                <c:pt idx="175">
                  <c:v>1023.32</c:v>
                </c:pt>
                <c:pt idx="176">
                  <c:v>1028.52</c:v>
                </c:pt>
                <c:pt idx="177">
                  <c:v>1033.74</c:v>
                </c:pt>
                <c:pt idx="178">
                  <c:v>1038.98</c:v>
                </c:pt>
                <c:pt idx="179">
                  <c:v>1044.25</c:v>
                </c:pt>
                <c:pt idx="180">
                  <c:v>1049.56</c:v>
                </c:pt>
                <c:pt idx="181">
                  <c:v>1054.8800000000001</c:v>
                </c:pt>
                <c:pt idx="182">
                  <c:v>1060.23</c:v>
                </c:pt>
                <c:pt idx="183">
                  <c:v>1065.6199999999999</c:v>
                </c:pt>
                <c:pt idx="184">
                  <c:v>1071.02</c:v>
                </c:pt>
                <c:pt idx="185">
                  <c:v>1076.45</c:v>
                </c:pt>
                <c:pt idx="186">
                  <c:v>1081.92</c:v>
                </c:pt>
                <c:pt idx="187">
                  <c:v>1087.4100000000001</c:v>
                </c:pt>
                <c:pt idx="188">
                  <c:v>1092.93</c:v>
                </c:pt>
                <c:pt idx="189">
                  <c:v>1098.47</c:v>
                </c:pt>
                <c:pt idx="190">
                  <c:v>1104.05</c:v>
                </c:pt>
                <c:pt idx="191">
                  <c:v>1109.6600000000001</c:v>
                </c:pt>
                <c:pt idx="192">
                  <c:v>1115.29</c:v>
                </c:pt>
                <c:pt idx="193">
                  <c:v>1120.95</c:v>
                </c:pt>
                <c:pt idx="194">
                  <c:v>1126.6400000000001</c:v>
                </c:pt>
                <c:pt idx="195">
                  <c:v>1132.3499999999999</c:v>
                </c:pt>
                <c:pt idx="196">
                  <c:v>1138.0999999999999</c:v>
                </c:pt>
                <c:pt idx="197">
                  <c:v>1143.8800000000001</c:v>
                </c:pt>
                <c:pt idx="198">
                  <c:v>1149.69</c:v>
                </c:pt>
                <c:pt idx="199">
                  <c:v>1155.53</c:v>
                </c:pt>
                <c:pt idx="200">
                  <c:v>1161.3900000000001</c:v>
                </c:pt>
                <c:pt idx="201">
                  <c:v>1167.29</c:v>
                </c:pt>
                <c:pt idx="202">
                  <c:v>1173.22</c:v>
                </c:pt>
                <c:pt idx="203">
                  <c:v>1179.18</c:v>
                </c:pt>
                <c:pt idx="204">
                  <c:v>1185.17</c:v>
                </c:pt>
                <c:pt idx="205">
                  <c:v>1191.19</c:v>
                </c:pt>
                <c:pt idx="206">
                  <c:v>1197.24</c:v>
                </c:pt>
                <c:pt idx="207">
                  <c:v>1203.32</c:v>
                </c:pt>
                <c:pt idx="208">
                  <c:v>1209.43</c:v>
                </c:pt>
                <c:pt idx="209">
                  <c:v>1215.58</c:v>
                </c:pt>
                <c:pt idx="210">
                  <c:v>1221.75</c:v>
                </c:pt>
                <c:pt idx="211">
                  <c:v>1227.95</c:v>
                </c:pt>
                <c:pt idx="212">
                  <c:v>1234.18</c:v>
                </c:pt>
                <c:pt idx="213">
                  <c:v>1240.44</c:v>
                </c:pt>
                <c:pt idx="214">
                  <c:v>1246.74</c:v>
                </c:pt>
                <c:pt idx="215">
                  <c:v>1253.06</c:v>
                </c:pt>
                <c:pt idx="216">
                  <c:v>1259.42</c:v>
                </c:pt>
                <c:pt idx="217">
                  <c:v>1265.82</c:v>
                </c:pt>
                <c:pt idx="218">
                  <c:v>1272.24</c:v>
                </c:pt>
                <c:pt idx="219">
                  <c:v>1278.7</c:v>
                </c:pt>
                <c:pt idx="220">
                  <c:v>1285.19</c:v>
                </c:pt>
                <c:pt idx="221">
                  <c:v>1291.72</c:v>
                </c:pt>
                <c:pt idx="222">
                  <c:v>1298.27</c:v>
                </c:pt>
                <c:pt idx="223">
                  <c:v>1304.8599999999999</c:v>
                </c:pt>
                <c:pt idx="224">
                  <c:v>1311.48</c:v>
                </c:pt>
                <c:pt idx="225">
                  <c:v>1318.14</c:v>
                </c:pt>
                <c:pt idx="226">
                  <c:v>1325.43</c:v>
                </c:pt>
                <c:pt idx="227">
                  <c:v>1332.77</c:v>
                </c:pt>
                <c:pt idx="228">
                  <c:v>1340.14</c:v>
                </c:pt>
                <c:pt idx="229">
                  <c:v>1347.56</c:v>
                </c:pt>
                <c:pt idx="230">
                  <c:v>1355.01</c:v>
                </c:pt>
                <c:pt idx="231">
                  <c:v>1362.51</c:v>
                </c:pt>
                <c:pt idx="232">
                  <c:v>1370.04</c:v>
                </c:pt>
                <c:pt idx="233">
                  <c:v>1377.62</c:v>
                </c:pt>
                <c:pt idx="234">
                  <c:v>1385.23</c:v>
                </c:pt>
                <c:pt idx="235">
                  <c:v>1392.89</c:v>
                </c:pt>
                <c:pt idx="236">
                  <c:v>1400.6</c:v>
                </c:pt>
                <c:pt idx="237">
                  <c:v>1408.34</c:v>
                </c:pt>
                <c:pt idx="238">
                  <c:v>1416.13</c:v>
                </c:pt>
                <c:pt idx="239">
                  <c:v>1423.96</c:v>
                </c:pt>
                <c:pt idx="240">
                  <c:v>1431.84</c:v>
                </c:pt>
                <c:pt idx="241">
                  <c:v>1439.76</c:v>
                </c:pt>
                <c:pt idx="242">
                  <c:v>1447.72</c:v>
                </c:pt>
                <c:pt idx="243">
                  <c:v>1455.73</c:v>
                </c:pt>
                <c:pt idx="244">
                  <c:v>1463.78</c:v>
                </c:pt>
                <c:pt idx="245">
                  <c:v>1471.87</c:v>
                </c:pt>
                <c:pt idx="246">
                  <c:v>1480.01</c:v>
                </c:pt>
                <c:pt idx="247">
                  <c:v>1488.19</c:v>
                </c:pt>
                <c:pt idx="248">
                  <c:v>1496.42</c:v>
                </c:pt>
                <c:pt idx="249">
                  <c:v>1504.7</c:v>
                </c:pt>
                <c:pt idx="250">
                  <c:v>1512.27</c:v>
                </c:pt>
                <c:pt idx="251">
                  <c:v>1519.89</c:v>
                </c:pt>
                <c:pt idx="252">
                  <c:v>1527.55</c:v>
                </c:pt>
                <c:pt idx="253">
                  <c:v>1535.24</c:v>
                </c:pt>
                <c:pt idx="254">
                  <c:v>1542.97</c:v>
                </c:pt>
                <c:pt idx="255">
                  <c:v>1550.74</c:v>
                </c:pt>
                <c:pt idx="256">
                  <c:v>1558.55</c:v>
                </c:pt>
                <c:pt idx="257">
                  <c:v>1566.39</c:v>
                </c:pt>
                <c:pt idx="258">
                  <c:v>1574.28</c:v>
                </c:pt>
                <c:pt idx="259">
                  <c:v>1582.21</c:v>
                </c:pt>
                <c:pt idx="260">
                  <c:v>1590.18</c:v>
                </c:pt>
                <c:pt idx="261">
                  <c:v>1598.19</c:v>
                </c:pt>
                <c:pt idx="262">
                  <c:v>1606.24</c:v>
                </c:pt>
                <c:pt idx="263">
                  <c:v>1614.33</c:v>
                </c:pt>
                <c:pt idx="264">
                  <c:v>1622.46</c:v>
                </c:pt>
                <c:pt idx="265">
                  <c:v>1630.64</c:v>
                </c:pt>
                <c:pt idx="266">
                  <c:v>1638.85</c:v>
                </c:pt>
                <c:pt idx="267">
                  <c:v>1647.1</c:v>
                </c:pt>
                <c:pt idx="268">
                  <c:v>1655.39</c:v>
                </c:pt>
                <c:pt idx="269">
                  <c:v>1663.73</c:v>
                </c:pt>
                <c:pt idx="270">
                  <c:v>1672.11</c:v>
                </c:pt>
                <c:pt idx="271">
                  <c:v>1680.54</c:v>
                </c:pt>
                <c:pt idx="272">
                  <c:v>1689</c:v>
                </c:pt>
                <c:pt idx="273">
                  <c:v>1697.51</c:v>
                </c:pt>
                <c:pt idx="274">
                  <c:v>1706.05</c:v>
                </c:pt>
                <c:pt idx="275">
                  <c:v>1714.65</c:v>
                </c:pt>
                <c:pt idx="276">
                  <c:v>1723.28</c:v>
                </c:pt>
                <c:pt idx="277">
                  <c:v>1731.96</c:v>
                </c:pt>
                <c:pt idx="278">
                  <c:v>1740.69</c:v>
                </c:pt>
                <c:pt idx="279">
                  <c:v>1749.45</c:v>
                </c:pt>
                <c:pt idx="280">
                  <c:v>1758.26</c:v>
                </c:pt>
                <c:pt idx="281">
                  <c:v>1767.12</c:v>
                </c:pt>
                <c:pt idx="282">
                  <c:v>1776.02</c:v>
                </c:pt>
                <c:pt idx="283">
                  <c:v>1784.97</c:v>
                </c:pt>
                <c:pt idx="284">
                  <c:v>1793.96</c:v>
                </c:pt>
                <c:pt idx="285">
                  <c:v>1802.99</c:v>
                </c:pt>
                <c:pt idx="286">
                  <c:v>1812.07</c:v>
                </c:pt>
                <c:pt idx="287">
                  <c:v>1821.2</c:v>
                </c:pt>
                <c:pt idx="288">
                  <c:v>1830.37</c:v>
                </c:pt>
                <c:pt idx="289">
                  <c:v>1839.6</c:v>
                </c:pt>
                <c:pt idx="290">
                  <c:v>1848.86</c:v>
                </c:pt>
                <c:pt idx="291">
                  <c:v>1858.17</c:v>
                </c:pt>
                <c:pt idx="292">
                  <c:v>1867.54</c:v>
                </c:pt>
                <c:pt idx="293">
                  <c:v>1876.94</c:v>
                </c:pt>
                <c:pt idx="294">
                  <c:v>1886.39</c:v>
                </c:pt>
                <c:pt idx="295">
                  <c:v>1895.9</c:v>
                </c:pt>
                <c:pt idx="296">
                  <c:v>1905.44</c:v>
                </c:pt>
                <c:pt idx="297">
                  <c:v>1915.04</c:v>
                </c:pt>
                <c:pt idx="298">
                  <c:v>1924.69</c:v>
                </c:pt>
                <c:pt idx="299">
                  <c:v>1934.38</c:v>
                </c:pt>
                <c:pt idx="300">
                  <c:v>1944.13</c:v>
                </c:pt>
                <c:pt idx="301">
                  <c:v>1953.92</c:v>
                </c:pt>
                <c:pt idx="302">
                  <c:v>1963.76</c:v>
                </c:pt>
                <c:pt idx="303">
                  <c:v>1973.65</c:v>
                </c:pt>
                <c:pt idx="304">
                  <c:v>1983.59</c:v>
                </c:pt>
                <c:pt idx="305">
                  <c:v>1993.58</c:v>
                </c:pt>
                <c:pt idx="306">
                  <c:v>2003.62</c:v>
                </c:pt>
                <c:pt idx="307">
                  <c:v>2013.71</c:v>
                </c:pt>
                <c:pt idx="308">
                  <c:v>2023.85</c:v>
                </c:pt>
                <c:pt idx="309">
                  <c:v>2034.04</c:v>
                </c:pt>
                <c:pt idx="310">
                  <c:v>2044.28</c:v>
                </c:pt>
                <c:pt idx="311">
                  <c:v>2054.58</c:v>
                </c:pt>
                <c:pt idx="312">
                  <c:v>2064.92</c:v>
                </c:pt>
                <c:pt idx="313">
                  <c:v>2075.3200000000002</c:v>
                </c:pt>
                <c:pt idx="314">
                  <c:v>2085.7800000000002</c:v>
                </c:pt>
                <c:pt idx="315">
                  <c:v>2096.2800000000002</c:v>
                </c:pt>
                <c:pt idx="316">
                  <c:v>2106.84</c:v>
                </c:pt>
                <c:pt idx="317">
                  <c:v>2117.44</c:v>
                </c:pt>
                <c:pt idx="318">
                  <c:v>2128.11</c:v>
                </c:pt>
                <c:pt idx="319">
                  <c:v>2138.83</c:v>
                </c:pt>
                <c:pt idx="320">
                  <c:v>2149.6</c:v>
                </c:pt>
                <c:pt idx="321">
                  <c:v>2160.42</c:v>
                </c:pt>
                <c:pt idx="322">
                  <c:v>2171.3000000000002</c:v>
                </c:pt>
                <c:pt idx="323">
                  <c:v>2182.2399999999998</c:v>
                </c:pt>
                <c:pt idx="324">
                  <c:v>2193.23</c:v>
                </c:pt>
                <c:pt idx="325">
                  <c:v>2204.2800000000002</c:v>
                </c:pt>
                <c:pt idx="326">
                  <c:v>2215.38</c:v>
                </c:pt>
                <c:pt idx="327">
                  <c:v>2226.5500000000002</c:v>
                </c:pt>
                <c:pt idx="328">
                  <c:v>2237.7600000000002</c:v>
                </c:pt>
                <c:pt idx="329">
                  <c:v>2249.0300000000002</c:v>
                </c:pt>
                <c:pt idx="330">
                  <c:v>2260.35</c:v>
                </c:pt>
                <c:pt idx="331">
                  <c:v>2271.7399999999998</c:v>
                </c:pt>
                <c:pt idx="332">
                  <c:v>2283.1799999999998</c:v>
                </c:pt>
                <c:pt idx="333">
                  <c:v>2294.6799999999998</c:v>
                </c:pt>
                <c:pt idx="334">
                  <c:v>2306.23</c:v>
                </c:pt>
                <c:pt idx="335">
                  <c:v>2317.85</c:v>
                </c:pt>
                <c:pt idx="336">
                  <c:v>2329.5300000000002</c:v>
                </c:pt>
                <c:pt idx="337">
                  <c:v>2341.2600000000002</c:v>
                </c:pt>
                <c:pt idx="338">
                  <c:v>2353.0500000000002</c:v>
                </c:pt>
                <c:pt idx="339">
                  <c:v>2364.9</c:v>
                </c:pt>
                <c:pt idx="340">
                  <c:v>2376.81</c:v>
                </c:pt>
                <c:pt idx="341">
                  <c:v>2388.7800000000002</c:v>
                </c:pt>
                <c:pt idx="342">
                  <c:v>2400.81</c:v>
                </c:pt>
                <c:pt idx="343">
                  <c:v>2412.9</c:v>
                </c:pt>
                <c:pt idx="344">
                  <c:v>2425.0500000000002</c:v>
                </c:pt>
                <c:pt idx="345">
                  <c:v>2437.2600000000002</c:v>
                </c:pt>
                <c:pt idx="346">
                  <c:v>2449.54</c:v>
                </c:pt>
                <c:pt idx="347">
                  <c:v>2461.87</c:v>
                </c:pt>
                <c:pt idx="348">
                  <c:v>2474.27</c:v>
                </c:pt>
                <c:pt idx="349">
                  <c:v>2486.7399999999998</c:v>
                </c:pt>
                <c:pt idx="350">
                  <c:v>2499.2600000000002</c:v>
                </c:pt>
                <c:pt idx="351">
                  <c:v>2511.85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00-4C4E-B2AF-93A390BE3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3827215"/>
        <c:axId val="833827631"/>
      </c:lineChart>
      <c:catAx>
        <c:axId val="83382721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3827631"/>
        <c:crosses val="autoZero"/>
        <c:auto val="1"/>
        <c:lblAlgn val="ctr"/>
        <c:lblOffset val="100"/>
        <c:noMultiLvlLbl val="0"/>
      </c:catAx>
      <c:valAx>
        <c:axId val="83382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382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Темп роста с 350 г на 2500 г на кормах разной энергии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975659817007688"/>
          <c:y val="0.24869078492014832"/>
          <c:w val="0.76398263795999877"/>
          <c:h val="0.51243434491635242"/>
        </c:manualLayout>
      </c:layout>
      <c:lineChart>
        <c:grouping val="standard"/>
        <c:varyColors val="0"/>
        <c:ser>
          <c:idx val="0"/>
          <c:order val="0"/>
          <c:tx>
            <c:strRef>
              <c:f>'энергия (2)'!$F$3</c:f>
              <c:strCache>
                <c:ptCount val="1"/>
                <c:pt idx="0">
                  <c:v>22 Мдж/кг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'энергия (2)'!$E$4:$E$355</c:f>
              <c:numCache>
                <c:formatCode>0</c:formatCode>
                <c:ptCount val="3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6</c:v>
                </c:pt>
                <c:pt idx="184">
                  <c:v>6</c:v>
                </c:pt>
                <c:pt idx="185">
                  <c:v>6</c:v>
                </c:pt>
                <c:pt idx="186">
                  <c:v>6</c:v>
                </c:pt>
                <c:pt idx="187">
                  <c:v>6</c:v>
                </c:pt>
                <c:pt idx="188">
                  <c:v>6</c:v>
                </c:pt>
                <c:pt idx="189">
                  <c:v>6</c:v>
                </c:pt>
                <c:pt idx="190">
                  <c:v>6</c:v>
                </c:pt>
                <c:pt idx="191">
                  <c:v>6</c:v>
                </c:pt>
                <c:pt idx="192">
                  <c:v>6</c:v>
                </c:pt>
                <c:pt idx="193">
                  <c:v>6</c:v>
                </c:pt>
                <c:pt idx="194">
                  <c:v>6</c:v>
                </c:pt>
                <c:pt idx="195">
                  <c:v>6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</c:v>
                </c:pt>
                <c:pt idx="200">
                  <c:v>6</c:v>
                </c:pt>
                <c:pt idx="201">
                  <c:v>6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6</c:v>
                </c:pt>
                <c:pt idx="208">
                  <c:v>6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8</c:v>
                </c:pt>
                <c:pt idx="254">
                  <c:v>8</c:v>
                </c:pt>
                <c:pt idx="255">
                  <c:v>8</c:v>
                </c:pt>
                <c:pt idx="256">
                  <c:v>8</c:v>
                </c:pt>
                <c:pt idx="257">
                  <c:v>8</c:v>
                </c:pt>
                <c:pt idx="258">
                  <c:v>8</c:v>
                </c:pt>
                <c:pt idx="259">
                  <c:v>8</c:v>
                </c:pt>
                <c:pt idx="260">
                  <c:v>8</c:v>
                </c:pt>
                <c:pt idx="261">
                  <c:v>8</c:v>
                </c:pt>
                <c:pt idx="262">
                  <c:v>8</c:v>
                </c:pt>
                <c:pt idx="263">
                  <c:v>8</c:v>
                </c:pt>
                <c:pt idx="264">
                  <c:v>8</c:v>
                </c:pt>
                <c:pt idx="265">
                  <c:v>8</c:v>
                </c:pt>
                <c:pt idx="266">
                  <c:v>8</c:v>
                </c:pt>
                <c:pt idx="267">
                  <c:v>8</c:v>
                </c:pt>
                <c:pt idx="268">
                  <c:v>8</c:v>
                </c:pt>
                <c:pt idx="269">
                  <c:v>9</c:v>
                </c:pt>
                <c:pt idx="270">
                  <c:v>9</c:v>
                </c:pt>
                <c:pt idx="271">
                  <c:v>9</c:v>
                </c:pt>
                <c:pt idx="272">
                  <c:v>9</c:v>
                </c:pt>
                <c:pt idx="273">
                  <c:v>9</c:v>
                </c:pt>
                <c:pt idx="274">
                  <c:v>9</c:v>
                </c:pt>
                <c:pt idx="275">
                  <c:v>9</c:v>
                </c:pt>
                <c:pt idx="276">
                  <c:v>9</c:v>
                </c:pt>
                <c:pt idx="277">
                  <c:v>9</c:v>
                </c:pt>
                <c:pt idx="278">
                  <c:v>9</c:v>
                </c:pt>
                <c:pt idx="279">
                  <c:v>9</c:v>
                </c:pt>
                <c:pt idx="280">
                  <c:v>9</c:v>
                </c:pt>
                <c:pt idx="281">
                  <c:v>9</c:v>
                </c:pt>
                <c:pt idx="282">
                  <c:v>9</c:v>
                </c:pt>
                <c:pt idx="283">
                  <c:v>9</c:v>
                </c:pt>
                <c:pt idx="284">
                  <c:v>9</c:v>
                </c:pt>
                <c:pt idx="285">
                  <c:v>9</c:v>
                </c:pt>
                <c:pt idx="286">
                  <c:v>9</c:v>
                </c:pt>
                <c:pt idx="287">
                  <c:v>9</c:v>
                </c:pt>
                <c:pt idx="288">
                  <c:v>9</c:v>
                </c:pt>
                <c:pt idx="289">
                  <c:v>9</c:v>
                </c:pt>
                <c:pt idx="290">
                  <c:v>9</c:v>
                </c:pt>
                <c:pt idx="291">
                  <c:v>9</c:v>
                </c:pt>
                <c:pt idx="292">
                  <c:v>9</c:v>
                </c:pt>
                <c:pt idx="293">
                  <c:v>9</c:v>
                </c:pt>
                <c:pt idx="294">
                  <c:v>9</c:v>
                </c:pt>
                <c:pt idx="295">
                  <c:v>9</c:v>
                </c:pt>
                <c:pt idx="296">
                  <c:v>9</c:v>
                </c:pt>
                <c:pt idx="297">
                  <c:v>9</c:v>
                </c:pt>
                <c:pt idx="298">
                  <c:v>9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10</c:v>
                </c:pt>
                <c:pt idx="305">
                  <c:v>10</c:v>
                </c:pt>
                <c:pt idx="306">
                  <c:v>10</c:v>
                </c:pt>
                <c:pt idx="307">
                  <c:v>10</c:v>
                </c:pt>
                <c:pt idx="308">
                  <c:v>10</c:v>
                </c:pt>
                <c:pt idx="309">
                  <c:v>10</c:v>
                </c:pt>
                <c:pt idx="310">
                  <c:v>10</c:v>
                </c:pt>
                <c:pt idx="311">
                  <c:v>10</c:v>
                </c:pt>
                <c:pt idx="312">
                  <c:v>10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10</c:v>
                </c:pt>
                <c:pt idx="317">
                  <c:v>10</c:v>
                </c:pt>
                <c:pt idx="318">
                  <c:v>10</c:v>
                </c:pt>
                <c:pt idx="319">
                  <c:v>10</c:v>
                </c:pt>
                <c:pt idx="320">
                  <c:v>10</c:v>
                </c:pt>
                <c:pt idx="321">
                  <c:v>10</c:v>
                </c:pt>
                <c:pt idx="322">
                  <c:v>10</c:v>
                </c:pt>
                <c:pt idx="323">
                  <c:v>10</c:v>
                </c:pt>
                <c:pt idx="324">
                  <c:v>10</c:v>
                </c:pt>
                <c:pt idx="325">
                  <c:v>10</c:v>
                </c:pt>
                <c:pt idx="326">
                  <c:v>10</c:v>
                </c:pt>
                <c:pt idx="327">
                  <c:v>10</c:v>
                </c:pt>
                <c:pt idx="328">
                  <c:v>10</c:v>
                </c:pt>
                <c:pt idx="329">
                  <c:v>11</c:v>
                </c:pt>
                <c:pt idx="330">
                  <c:v>11</c:v>
                </c:pt>
                <c:pt idx="331">
                  <c:v>11</c:v>
                </c:pt>
                <c:pt idx="332">
                  <c:v>11</c:v>
                </c:pt>
                <c:pt idx="333">
                  <c:v>11</c:v>
                </c:pt>
                <c:pt idx="334">
                  <c:v>11</c:v>
                </c:pt>
                <c:pt idx="335">
                  <c:v>11</c:v>
                </c:pt>
                <c:pt idx="336">
                  <c:v>11</c:v>
                </c:pt>
                <c:pt idx="337">
                  <c:v>11</c:v>
                </c:pt>
                <c:pt idx="338">
                  <c:v>11</c:v>
                </c:pt>
                <c:pt idx="339">
                  <c:v>11</c:v>
                </c:pt>
                <c:pt idx="340">
                  <c:v>11</c:v>
                </c:pt>
                <c:pt idx="341">
                  <c:v>11</c:v>
                </c:pt>
                <c:pt idx="342">
                  <c:v>11</c:v>
                </c:pt>
                <c:pt idx="343">
                  <c:v>11</c:v>
                </c:pt>
                <c:pt idx="344">
                  <c:v>11</c:v>
                </c:pt>
                <c:pt idx="345">
                  <c:v>11</c:v>
                </c:pt>
                <c:pt idx="346">
                  <c:v>11</c:v>
                </c:pt>
                <c:pt idx="347">
                  <c:v>11</c:v>
                </c:pt>
                <c:pt idx="348">
                  <c:v>11</c:v>
                </c:pt>
                <c:pt idx="349">
                  <c:v>11</c:v>
                </c:pt>
                <c:pt idx="350">
                  <c:v>11</c:v>
                </c:pt>
                <c:pt idx="351">
                  <c:v>11</c:v>
                </c:pt>
              </c:numCache>
            </c:numRef>
          </c:cat>
          <c:val>
            <c:numRef>
              <c:f>'энергия (2)'!$F$4:$F$355</c:f>
              <c:numCache>
                <c:formatCode>General</c:formatCode>
                <c:ptCount val="352"/>
                <c:pt idx="0">
                  <c:v>350</c:v>
                </c:pt>
                <c:pt idx="1">
                  <c:v>354.3</c:v>
                </c:pt>
                <c:pt idx="2">
                  <c:v>358.65</c:v>
                </c:pt>
                <c:pt idx="3">
                  <c:v>363.06</c:v>
                </c:pt>
                <c:pt idx="4">
                  <c:v>367.52</c:v>
                </c:pt>
                <c:pt idx="5">
                  <c:v>372.03</c:v>
                </c:pt>
                <c:pt idx="6">
                  <c:v>376.6</c:v>
                </c:pt>
                <c:pt idx="7">
                  <c:v>381.23</c:v>
                </c:pt>
                <c:pt idx="8">
                  <c:v>385.91</c:v>
                </c:pt>
                <c:pt idx="9">
                  <c:v>390.65</c:v>
                </c:pt>
                <c:pt idx="10">
                  <c:v>395.45</c:v>
                </c:pt>
                <c:pt idx="11">
                  <c:v>400.31</c:v>
                </c:pt>
                <c:pt idx="12">
                  <c:v>405.26</c:v>
                </c:pt>
                <c:pt idx="13">
                  <c:v>410.67</c:v>
                </c:pt>
                <c:pt idx="14">
                  <c:v>416.16</c:v>
                </c:pt>
                <c:pt idx="15">
                  <c:v>421.73</c:v>
                </c:pt>
                <c:pt idx="16">
                  <c:v>427.37</c:v>
                </c:pt>
                <c:pt idx="17">
                  <c:v>433.09</c:v>
                </c:pt>
                <c:pt idx="18">
                  <c:v>438.87</c:v>
                </c:pt>
                <c:pt idx="19">
                  <c:v>444.74</c:v>
                </c:pt>
                <c:pt idx="20">
                  <c:v>450.69</c:v>
                </c:pt>
                <c:pt idx="21">
                  <c:v>456.15</c:v>
                </c:pt>
                <c:pt idx="22">
                  <c:v>461.67</c:v>
                </c:pt>
                <c:pt idx="23">
                  <c:v>467.26</c:v>
                </c:pt>
                <c:pt idx="24">
                  <c:v>472.91</c:v>
                </c:pt>
                <c:pt idx="25">
                  <c:v>478.64</c:v>
                </c:pt>
                <c:pt idx="26">
                  <c:v>484.44</c:v>
                </c:pt>
                <c:pt idx="27">
                  <c:v>490.3</c:v>
                </c:pt>
                <c:pt idx="28">
                  <c:v>496.24</c:v>
                </c:pt>
                <c:pt idx="29">
                  <c:v>502.25</c:v>
                </c:pt>
                <c:pt idx="30">
                  <c:v>508.33</c:v>
                </c:pt>
                <c:pt idx="31">
                  <c:v>514.48</c:v>
                </c:pt>
                <c:pt idx="32">
                  <c:v>520.71</c:v>
                </c:pt>
                <c:pt idx="33">
                  <c:v>527.02</c:v>
                </c:pt>
                <c:pt idx="34">
                  <c:v>533.4</c:v>
                </c:pt>
                <c:pt idx="35">
                  <c:v>539.85</c:v>
                </c:pt>
                <c:pt idx="36">
                  <c:v>546.38</c:v>
                </c:pt>
                <c:pt idx="37">
                  <c:v>552.99</c:v>
                </c:pt>
                <c:pt idx="38">
                  <c:v>559.69000000000005</c:v>
                </c:pt>
                <c:pt idx="39">
                  <c:v>566.46</c:v>
                </c:pt>
                <c:pt idx="40">
                  <c:v>573.32000000000005</c:v>
                </c:pt>
                <c:pt idx="41">
                  <c:v>580.26</c:v>
                </c:pt>
                <c:pt idx="42">
                  <c:v>587.29</c:v>
                </c:pt>
                <c:pt idx="43">
                  <c:v>594.41</c:v>
                </c:pt>
                <c:pt idx="44">
                  <c:v>601.6</c:v>
                </c:pt>
                <c:pt idx="45">
                  <c:v>608.29999999999995</c:v>
                </c:pt>
                <c:pt idx="46">
                  <c:v>615.07000000000005</c:v>
                </c:pt>
                <c:pt idx="47">
                  <c:v>621.91999999999996</c:v>
                </c:pt>
                <c:pt idx="48">
                  <c:v>628.84</c:v>
                </c:pt>
                <c:pt idx="49">
                  <c:v>635.85</c:v>
                </c:pt>
                <c:pt idx="50">
                  <c:v>642.92999999999995</c:v>
                </c:pt>
                <c:pt idx="51">
                  <c:v>650.09</c:v>
                </c:pt>
                <c:pt idx="52">
                  <c:v>657.32</c:v>
                </c:pt>
                <c:pt idx="53">
                  <c:v>664.64</c:v>
                </c:pt>
                <c:pt idx="54">
                  <c:v>672.04</c:v>
                </c:pt>
                <c:pt idx="55">
                  <c:v>679.53</c:v>
                </c:pt>
                <c:pt idx="56">
                  <c:v>687.09</c:v>
                </c:pt>
                <c:pt idx="57">
                  <c:v>694.74</c:v>
                </c:pt>
                <c:pt idx="58">
                  <c:v>702.47</c:v>
                </c:pt>
                <c:pt idx="59">
                  <c:v>710.29</c:v>
                </c:pt>
                <c:pt idx="60">
                  <c:v>718.2</c:v>
                </c:pt>
                <c:pt idx="61">
                  <c:v>726.2</c:v>
                </c:pt>
                <c:pt idx="62">
                  <c:v>734.29</c:v>
                </c:pt>
                <c:pt idx="63">
                  <c:v>742.46</c:v>
                </c:pt>
                <c:pt idx="64">
                  <c:v>750.73</c:v>
                </c:pt>
                <c:pt idx="65">
                  <c:v>759.09</c:v>
                </c:pt>
                <c:pt idx="66">
                  <c:v>767.55</c:v>
                </c:pt>
                <c:pt idx="67">
                  <c:v>776.09</c:v>
                </c:pt>
                <c:pt idx="68">
                  <c:v>784.73</c:v>
                </c:pt>
                <c:pt idx="69">
                  <c:v>793.46</c:v>
                </c:pt>
                <c:pt idx="70">
                  <c:v>802.29</c:v>
                </c:pt>
                <c:pt idx="71">
                  <c:v>810.31</c:v>
                </c:pt>
                <c:pt idx="72">
                  <c:v>818.41</c:v>
                </c:pt>
                <c:pt idx="73">
                  <c:v>826.6</c:v>
                </c:pt>
                <c:pt idx="74">
                  <c:v>834.86</c:v>
                </c:pt>
                <c:pt idx="75">
                  <c:v>843.21</c:v>
                </c:pt>
                <c:pt idx="76">
                  <c:v>851.64</c:v>
                </c:pt>
                <c:pt idx="77">
                  <c:v>860.16</c:v>
                </c:pt>
                <c:pt idx="78">
                  <c:v>868.76</c:v>
                </c:pt>
                <c:pt idx="79">
                  <c:v>877.45</c:v>
                </c:pt>
                <c:pt idx="80">
                  <c:v>886.22</c:v>
                </c:pt>
                <c:pt idx="81">
                  <c:v>895.09</c:v>
                </c:pt>
                <c:pt idx="82">
                  <c:v>904.04</c:v>
                </c:pt>
                <c:pt idx="83">
                  <c:v>913.08</c:v>
                </c:pt>
                <c:pt idx="84">
                  <c:v>922.22</c:v>
                </c:pt>
                <c:pt idx="85">
                  <c:v>931.44</c:v>
                </c:pt>
                <c:pt idx="86">
                  <c:v>940.76</c:v>
                </c:pt>
                <c:pt idx="87">
                  <c:v>950.16</c:v>
                </c:pt>
                <c:pt idx="88">
                  <c:v>959.67</c:v>
                </c:pt>
                <c:pt idx="89">
                  <c:v>969.26</c:v>
                </c:pt>
                <c:pt idx="90">
                  <c:v>978.95</c:v>
                </c:pt>
                <c:pt idx="91">
                  <c:v>988.74</c:v>
                </c:pt>
                <c:pt idx="92">
                  <c:v>998.63</c:v>
                </c:pt>
                <c:pt idx="93">
                  <c:v>1008.62</c:v>
                </c:pt>
                <c:pt idx="94">
                  <c:v>1017.35</c:v>
                </c:pt>
                <c:pt idx="95">
                  <c:v>1026.1500000000001</c:v>
                </c:pt>
                <c:pt idx="96">
                  <c:v>1035.04</c:v>
                </c:pt>
                <c:pt idx="97">
                  <c:v>1043.99</c:v>
                </c:pt>
                <c:pt idx="98">
                  <c:v>1053.02</c:v>
                </c:pt>
                <c:pt idx="99">
                  <c:v>1062.1300000000001</c:v>
                </c:pt>
                <c:pt idx="100">
                  <c:v>1071.33</c:v>
                </c:pt>
                <c:pt idx="101">
                  <c:v>1080.5999999999999</c:v>
                </c:pt>
                <c:pt idx="102">
                  <c:v>1089.96</c:v>
                </c:pt>
                <c:pt idx="103">
                  <c:v>1099.4000000000001</c:v>
                </c:pt>
                <c:pt idx="104">
                  <c:v>1108.9100000000001</c:v>
                </c:pt>
                <c:pt idx="105">
                  <c:v>1118.51</c:v>
                </c:pt>
                <c:pt idx="106">
                  <c:v>1128.19</c:v>
                </c:pt>
                <c:pt idx="107">
                  <c:v>1137.95</c:v>
                </c:pt>
                <c:pt idx="108">
                  <c:v>1147.79</c:v>
                </c:pt>
                <c:pt idx="109">
                  <c:v>1157.72</c:v>
                </c:pt>
                <c:pt idx="110">
                  <c:v>1167.74</c:v>
                </c:pt>
                <c:pt idx="111">
                  <c:v>1177.8399999999999</c:v>
                </c:pt>
                <c:pt idx="112">
                  <c:v>1188.04</c:v>
                </c:pt>
                <c:pt idx="113">
                  <c:v>1198.32</c:v>
                </c:pt>
                <c:pt idx="114">
                  <c:v>1208.69</c:v>
                </c:pt>
                <c:pt idx="115">
                  <c:v>1219.1500000000001</c:v>
                </c:pt>
                <c:pt idx="116">
                  <c:v>1229.71</c:v>
                </c:pt>
                <c:pt idx="117">
                  <c:v>1240.3499999999999</c:v>
                </c:pt>
                <c:pt idx="118">
                  <c:v>1251.0899999999999</c:v>
                </c:pt>
                <c:pt idx="119">
                  <c:v>1261.9100000000001</c:v>
                </c:pt>
                <c:pt idx="120">
                  <c:v>1272.83</c:v>
                </c:pt>
                <c:pt idx="121">
                  <c:v>1283.8499999999999</c:v>
                </c:pt>
                <c:pt idx="122">
                  <c:v>1294.95</c:v>
                </c:pt>
                <c:pt idx="123">
                  <c:v>1306.1600000000001</c:v>
                </c:pt>
                <c:pt idx="124">
                  <c:v>1317.46</c:v>
                </c:pt>
                <c:pt idx="125">
                  <c:v>1328.86</c:v>
                </c:pt>
                <c:pt idx="126">
                  <c:v>1340.36</c:v>
                </c:pt>
                <c:pt idx="127">
                  <c:v>1351.96</c:v>
                </c:pt>
                <c:pt idx="128">
                  <c:v>1363.67</c:v>
                </c:pt>
                <c:pt idx="129">
                  <c:v>1375.47</c:v>
                </c:pt>
                <c:pt idx="130">
                  <c:v>1387.37</c:v>
                </c:pt>
                <c:pt idx="131">
                  <c:v>1399.38</c:v>
                </c:pt>
                <c:pt idx="132">
                  <c:v>1411.49</c:v>
                </c:pt>
                <c:pt idx="133">
                  <c:v>1421.33</c:v>
                </c:pt>
                <c:pt idx="134">
                  <c:v>1431.24</c:v>
                </c:pt>
                <c:pt idx="135">
                  <c:v>1441.22</c:v>
                </c:pt>
                <c:pt idx="136">
                  <c:v>1451.27</c:v>
                </c:pt>
                <c:pt idx="137">
                  <c:v>1461.39</c:v>
                </c:pt>
                <c:pt idx="138">
                  <c:v>1471.58</c:v>
                </c:pt>
                <c:pt idx="139">
                  <c:v>1481.84</c:v>
                </c:pt>
                <c:pt idx="140">
                  <c:v>1492.18</c:v>
                </c:pt>
                <c:pt idx="141">
                  <c:v>1502.58</c:v>
                </c:pt>
                <c:pt idx="142">
                  <c:v>1513.05</c:v>
                </c:pt>
                <c:pt idx="143">
                  <c:v>1523.61</c:v>
                </c:pt>
                <c:pt idx="144">
                  <c:v>1534.23</c:v>
                </c:pt>
                <c:pt idx="145">
                  <c:v>1544.92</c:v>
                </c:pt>
                <c:pt idx="146">
                  <c:v>1555.7</c:v>
                </c:pt>
                <c:pt idx="147">
                  <c:v>1566.55</c:v>
                </c:pt>
                <c:pt idx="148">
                  <c:v>1577.47</c:v>
                </c:pt>
                <c:pt idx="149">
                  <c:v>1588.47</c:v>
                </c:pt>
                <c:pt idx="150">
                  <c:v>1599.55</c:v>
                </c:pt>
                <c:pt idx="151">
                  <c:v>1610.69</c:v>
                </c:pt>
                <c:pt idx="152">
                  <c:v>1621.92</c:v>
                </c:pt>
                <c:pt idx="153">
                  <c:v>1633.23</c:v>
                </c:pt>
                <c:pt idx="154">
                  <c:v>1644.62</c:v>
                </c:pt>
                <c:pt idx="155">
                  <c:v>1656.09</c:v>
                </c:pt>
                <c:pt idx="156">
                  <c:v>1667.64</c:v>
                </c:pt>
                <c:pt idx="157">
                  <c:v>1679.27</c:v>
                </c:pt>
                <c:pt idx="158">
                  <c:v>1690.99</c:v>
                </c:pt>
                <c:pt idx="159">
                  <c:v>1702.78</c:v>
                </c:pt>
                <c:pt idx="160">
                  <c:v>1714.65</c:v>
                </c:pt>
                <c:pt idx="161">
                  <c:v>1726.61</c:v>
                </c:pt>
                <c:pt idx="162">
                  <c:v>1738.64</c:v>
                </c:pt>
                <c:pt idx="163">
                  <c:v>1750.77</c:v>
                </c:pt>
                <c:pt idx="164">
                  <c:v>1762.97</c:v>
                </c:pt>
                <c:pt idx="165">
                  <c:v>1775.27</c:v>
                </c:pt>
                <c:pt idx="166">
                  <c:v>1787.64</c:v>
                </c:pt>
                <c:pt idx="167">
                  <c:v>1800.11</c:v>
                </c:pt>
                <c:pt idx="168">
                  <c:v>1812.66</c:v>
                </c:pt>
                <c:pt idx="169">
                  <c:v>1825.3</c:v>
                </c:pt>
                <c:pt idx="170">
                  <c:v>1838.03</c:v>
                </c:pt>
                <c:pt idx="171">
                  <c:v>1850.85</c:v>
                </c:pt>
                <c:pt idx="172">
                  <c:v>1863.75</c:v>
                </c:pt>
                <c:pt idx="173">
                  <c:v>1876.74</c:v>
                </c:pt>
                <c:pt idx="174">
                  <c:v>1889.82</c:v>
                </c:pt>
                <c:pt idx="175">
                  <c:v>1902.99</c:v>
                </c:pt>
                <c:pt idx="176">
                  <c:v>1916.26</c:v>
                </c:pt>
                <c:pt idx="177">
                  <c:v>1929.63</c:v>
                </c:pt>
                <c:pt idx="178">
                  <c:v>1943.08</c:v>
                </c:pt>
                <c:pt idx="179">
                  <c:v>1956.63</c:v>
                </c:pt>
                <c:pt idx="180">
                  <c:v>1970.27</c:v>
                </c:pt>
                <c:pt idx="181">
                  <c:v>1984.01</c:v>
                </c:pt>
                <c:pt idx="182">
                  <c:v>1997.84</c:v>
                </c:pt>
                <c:pt idx="183">
                  <c:v>2011.77</c:v>
                </c:pt>
                <c:pt idx="184">
                  <c:v>2022.27</c:v>
                </c:pt>
                <c:pt idx="185">
                  <c:v>2032.82</c:v>
                </c:pt>
                <c:pt idx="186">
                  <c:v>2043.42</c:v>
                </c:pt>
                <c:pt idx="187">
                  <c:v>2054.09</c:v>
                </c:pt>
                <c:pt idx="188">
                  <c:v>2064.8000000000002</c:v>
                </c:pt>
                <c:pt idx="189">
                  <c:v>2075.58</c:v>
                </c:pt>
                <c:pt idx="190">
                  <c:v>2086.4</c:v>
                </c:pt>
                <c:pt idx="191">
                  <c:v>2097.29</c:v>
                </c:pt>
                <c:pt idx="192">
                  <c:v>2108.2399999999998</c:v>
                </c:pt>
                <c:pt idx="193">
                  <c:v>2119.23</c:v>
                </c:pt>
                <c:pt idx="194">
                  <c:v>2130.29</c:v>
                </c:pt>
                <c:pt idx="195">
                  <c:v>2141.41</c:v>
                </c:pt>
                <c:pt idx="196">
                  <c:v>2152.58</c:v>
                </c:pt>
                <c:pt idx="197">
                  <c:v>2163.81</c:v>
                </c:pt>
                <c:pt idx="198">
                  <c:v>2175.1</c:v>
                </c:pt>
                <c:pt idx="199">
                  <c:v>2186.4499999999998</c:v>
                </c:pt>
                <c:pt idx="200">
                  <c:v>2197.85</c:v>
                </c:pt>
                <c:pt idx="201">
                  <c:v>2209.33</c:v>
                </c:pt>
                <c:pt idx="202">
                  <c:v>2220.86</c:v>
                </c:pt>
                <c:pt idx="203">
                  <c:v>2232.4499999999998</c:v>
                </c:pt>
                <c:pt idx="204">
                  <c:v>2244.1</c:v>
                </c:pt>
                <c:pt idx="205">
                  <c:v>2255.81</c:v>
                </c:pt>
                <c:pt idx="206">
                  <c:v>2267.58</c:v>
                </c:pt>
                <c:pt idx="207">
                  <c:v>2279.42</c:v>
                </c:pt>
                <c:pt idx="208">
                  <c:v>2291.31</c:v>
                </c:pt>
                <c:pt idx="209">
                  <c:v>2303.2600000000002</c:v>
                </c:pt>
                <c:pt idx="210">
                  <c:v>2315.2800000000002</c:v>
                </c:pt>
                <c:pt idx="211">
                  <c:v>2327.36</c:v>
                </c:pt>
                <c:pt idx="212">
                  <c:v>2339.5100000000002</c:v>
                </c:pt>
                <c:pt idx="213">
                  <c:v>2351.71</c:v>
                </c:pt>
                <c:pt idx="214">
                  <c:v>2363.98</c:v>
                </c:pt>
                <c:pt idx="215">
                  <c:v>2376.31</c:v>
                </c:pt>
                <c:pt idx="216">
                  <c:v>2388.71</c:v>
                </c:pt>
                <c:pt idx="217">
                  <c:v>2401.1799999999998</c:v>
                </c:pt>
                <c:pt idx="218">
                  <c:v>2413.71</c:v>
                </c:pt>
                <c:pt idx="219">
                  <c:v>2426.3000000000002</c:v>
                </c:pt>
                <c:pt idx="220">
                  <c:v>2438.96</c:v>
                </c:pt>
                <c:pt idx="221">
                  <c:v>2451.69</c:v>
                </c:pt>
                <c:pt idx="222">
                  <c:v>2464.48</c:v>
                </c:pt>
                <c:pt idx="223">
                  <c:v>2477.34</c:v>
                </c:pt>
                <c:pt idx="224">
                  <c:v>2490.2600000000002</c:v>
                </c:pt>
                <c:pt idx="225">
                  <c:v>2505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BF-44F0-A385-072490C081F3}"/>
            </c:ext>
          </c:extLst>
        </c:ser>
        <c:ser>
          <c:idx val="1"/>
          <c:order val="1"/>
          <c:tx>
            <c:strRef>
              <c:f>'энергия (2)'!$G$3</c:f>
              <c:strCache>
                <c:ptCount val="1"/>
                <c:pt idx="0">
                  <c:v>18 МДж/кг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'энергия (2)'!$E$4:$E$355</c:f>
              <c:numCache>
                <c:formatCode>0</c:formatCode>
                <c:ptCount val="3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6</c:v>
                </c:pt>
                <c:pt idx="184">
                  <c:v>6</c:v>
                </c:pt>
                <c:pt idx="185">
                  <c:v>6</c:v>
                </c:pt>
                <c:pt idx="186">
                  <c:v>6</c:v>
                </c:pt>
                <c:pt idx="187">
                  <c:v>6</c:v>
                </c:pt>
                <c:pt idx="188">
                  <c:v>6</c:v>
                </c:pt>
                <c:pt idx="189">
                  <c:v>6</c:v>
                </c:pt>
                <c:pt idx="190">
                  <c:v>6</c:v>
                </c:pt>
                <c:pt idx="191">
                  <c:v>6</c:v>
                </c:pt>
                <c:pt idx="192">
                  <c:v>6</c:v>
                </c:pt>
                <c:pt idx="193">
                  <c:v>6</c:v>
                </c:pt>
                <c:pt idx="194">
                  <c:v>6</c:v>
                </c:pt>
                <c:pt idx="195">
                  <c:v>6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</c:v>
                </c:pt>
                <c:pt idx="200">
                  <c:v>6</c:v>
                </c:pt>
                <c:pt idx="201">
                  <c:v>6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6</c:v>
                </c:pt>
                <c:pt idx="208">
                  <c:v>6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8</c:v>
                </c:pt>
                <c:pt idx="254">
                  <c:v>8</c:v>
                </c:pt>
                <c:pt idx="255">
                  <c:v>8</c:v>
                </c:pt>
                <c:pt idx="256">
                  <c:v>8</c:v>
                </c:pt>
                <c:pt idx="257">
                  <c:v>8</c:v>
                </c:pt>
                <c:pt idx="258">
                  <c:v>8</c:v>
                </c:pt>
                <c:pt idx="259">
                  <c:v>8</c:v>
                </c:pt>
                <c:pt idx="260">
                  <c:v>8</c:v>
                </c:pt>
                <c:pt idx="261">
                  <c:v>8</c:v>
                </c:pt>
                <c:pt idx="262">
                  <c:v>8</c:v>
                </c:pt>
                <c:pt idx="263">
                  <c:v>8</c:v>
                </c:pt>
                <c:pt idx="264">
                  <c:v>8</c:v>
                </c:pt>
                <c:pt idx="265">
                  <c:v>8</c:v>
                </c:pt>
                <c:pt idx="266">
                  <c:v>8</c:v>
                </c:pt>
                <c:pt idx="267">
                  <c:v>8</c:v>
                </c:pt>
                <c:pt idx="268">
                  <c:v>8</c:v>
                </c:pt>
                <c:pt idx="269">
                  <c:v>9</c:v>
                </c:pt>
                <c:pt idx="270">
                  <c:v>9</c:v>
                </c:pt>
                <c:pt idx="271">
                  <c:v>9</c:v>
                </c:pt>
                <c:pt idx="272">
                  <c:v>9</c:v>
                </c:pt>
                <c:pt idx="273">
                  <c:v>9</c:v>
                </c:pt>
                <c:pt idx="274">
                  <c:v>9</c:v>
                </c:pt>
                <c:pt idx="275">
                  <c:v>9</c:v>
                </c:pt>
                <c:pt idx="276">
                  <c:v>9</c:v>
                </c:pt>
                <c:pt idx="277">
                  <c:v>9</c:v>
                </c:pt>
                <c:pt idx="278">
                  <c:v>9</c:v>
                </c:pt>
                <c:pt idx="279">
                  <c:v>9</c:v>
                </c:pt>
                <c:pt idx="280">
                  <c:v>9</c:v>
                </c:pt>
                <c:pt idx="281">
                  <c:v>9</c:v>
                </c:pt>
                <c:pt idx="282">
                  <c:v>9</c:v>
                </c:pt>
                <c:pt idx="283">
                  <c:v>9</c:v>
                </c:pt>
                <c:pt idx="284">
                  <c:v>9</c:v>
                </c:pt>
                <c:pt idx="285">
                  <c:v>9</c:v>
                </c:pt>
                <c:pt idx="286">
                  <c:v>9</c:v>
                </c:pt>
                <c:pt idx="287">
                  <c:v>9</c:v>
                </c:pt>
                <c:pt idx="288">
                  <c:v>9</c:v>
                </c:pt>
                <c:pt idx="289">
                  <c:v>9</c:v>
                </c:pt>
                <c:pt idx="290">
                  <c:v>9</c:v>
                </c:pt>
                <c:pt idx="291">
                  <c:v>9</c:v>
                </c:pt>
                <c:pt idx="292">
                  <c:v>9</c:v>
                </c:pt>
                <c:pt idx="293">
                  <c:v>9</c:v>
                </c:pt>
                <c:pt idx="294">
                  <c:v>9</c:v>
                </c:pt>
                <c:pt idx="295">
                  <c:v>9</c:v>
                </c:pt>
                <c:pt idx="296">
                  <c:v>9</c:v>
                </c:pt>
                <c:pt idx="297">
                  <c:v>9</c:v>
                </c:pt>
                <c:pt idx="298">
                  <c:v>9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10</c:v>
                </c:pt>
                <c:pt idx="305">
                  <c:v>10</c:v>
                </c:pt>
                <c:pt idx="306">
                  <c:v>10</c:v>
                </c:pt>
                <c:pt idx="307">
                  <c:v>10</c:v>
                </c:pt>
                <c:pt idx="308">
                  <c:v>10</c:v>
                </c:pt>
                <c:pt idx="309">
                  <c:v>10</c:v>
                </c:pt>
                <c:pt idx="310">
                  <c:v>10</c:v>
                </c:pt>
                <c:pt idx="311">
                  <c:v>10</c:v>
                </c:pt>
                <c:pt idx="312">
                  <c:v>10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10</c:v>
                </c:pt>
                <c:pt idx="317">
                  <c:v>10</c:v>
                </c:pt>
                <c:pt idx="318">
                  <c:v>10</c:v>
                </c:pt>
                <c:pt idx="319">
                  <c:v>10</c:v>
                </c:pt>
                <c:pt idx="320">
                  <c:v>10</c:v>
                </c:pt>
                <c:pt idx="321">
                  <c:v>10</c:v>
                </c:pt>
                <c:pt idx="322">
                  <c:v>10</c:v>
                </c:pt>
                <c:pt idx="323">
                  <c:v>10</c:v>
                </c:pt>
                <c:pt idx="324">
                  <c:v>10</c:v>
                </c:pt>
                <c:pt idx="325">
                  <c:v>10</c:v>
                </c:pt>
                <c:pt idx="326">
                  <c:v>10</c:v>
                </c:pt>
                <c:pt idx="327">
                  <c:v>10</c:v>
                </c:pt>
                <c:pt idx="328">
                  <c:v>10</c:v>
                </c:pt>
                <c:pt idx="329">
                  <c:v>11</c:v>
                </c:pt>
                <c:pt idx="330">
                  <c:v>11</c:v>
                </c:pt>
                <c:pt idx="331">
                  <c:v>11</c:v>
                </c:pt>
                <c:pt idx="332">
                  <c:v>11</c:v>
                </c:pt>
                <c:pt idx="333">
                  <c:v>11</c:v>
                </c:pt>
                <c:pt idx="334">
                  <c:v>11</c:v>
                </c:pt>
                <c:pt idx="335">
                  <c:v>11</c:v>
                </c:pt>
                <c:pt idx="336">
                  <c:v>11</c:v>
                </c:pt>
                <c:pt idx="337">
                  <c:v>11</c:v>
                </c:pt>
                <c:pt idx="338">
                  <c:v>11</c:v>
                </c:pt>
                <c:pt idx="339">
                  <c:v>11</c:v>
                </c:pt>
                <c:pt idx="340">
                  <c:v>11</c:v>
                </c:pt>
                <c:pt idx="341">
                  <c:v>11</c:v>
                </c:pt>
                <c:pt idx="342">
                  <c:v>11</c:v>
                </c:pt>
                <c:pt idx="343">
                  <c:v>11</c:v>
                </c:pt>
                <c:pt idx="344">
                  <c:v>11</c:v>
                </c:pt>
                <c:pt idx="345">
                  <c:v>11</c:v>
                </c:pt>
                <c:pt idx="346">
                  <c:v>11</c:v>
                </c:pt>
                <c:pt idx="347">
                  <c:v>11</c:v>
                </c:pt>
                <c:pt idx="348">
                  <c:v>11</c:v>
                </c:pt>
                <c:pt idx="349">
                  <c:v>11</c:v>
                </c:pt>
                <c:pt idx="350">
                  <c:v>11</c:v>
                </c:pt>
                <c:pt idx="351">
                  <c:v>11</c:v>
                </c:pt>
              </c:numCache>
            </c:numRef>
          </c:cat>
          <c:val>
            <c:numRef>
              <c:f>'энергия (2)'!$G$4:$G$355</c:f>
              <c:numCache>
                <c:formatCode>General</c:formatCode>
                <c:ptCount val="352"/>
                <c:pt idx="0">
                  <c:v>350</c:v>
                </c:pt>
                <c:pt idx="1">
                  <c:v>353.02</c:v>
                </c:pt>
                <c:pt idx="2">
                  <c:v>356.07</c:v>
                </c:pt>
                <c:pt idx="3">
                  <c:v>359.14</c:v>
                </c:pt>
                <c:pt idx="4">
                  <c:v>362.24</c:v>
                </c:pt>
                <c:pt idx="5">
                  <c:v>365.37</c:v>
                </c:pt>
                <c:pt idx="6">
                  <c:v>368.52</c:v>
                </c:pt>
                <c:pt idx="7">
                  <c:v>371.7</c:v>
                </c:pt>
                <c:pt idx="8">
                  <c:v>374.91</c:v>
                </c:pt>
                <c:pt idx="9">
                  <c:v>378.15</c:v>
                </c:pt>
                <c:pt idx="10">
                  <c:v>381.41</c:v>
                </c:pt>
                <c:pt idx="11">
                  <c:v>384.7</c:v>
                </c:pt>
                <c:pt idx="12">
                  <c:v>388.04</c:v>
                </c:pt>
                <c:pt idx="13">
                  <c:v>390.79</c:v>
                </c:pt>
                <c:pt idx="14">
                  <c:v>393.57</c:v>
                </c:pt>
                <c:pt idx="15">
                  <c:v>396.36</c:v>
                </c:pt>
                <c:pt idx="16">
                  <c:v>399.18</c:v>
                </c:pt>
                <c:pt idx="17">
                  <c:v>402.01</c:v>
                </c:pt>
                <c:pt idx="18">
                  <c:v>404.65</c:v>
                </c:pt>
                <c:pt idx="19">
                  <c:v>407.32</c:v>
                </c:pt>
                <c:pt idx="20">
                  <c:v>410</c:v>
                </c:pt>
                <c:pt idx="21">
                  <c:v>412.7</c:v>
                </c:pt>
                <c:pt idx="22">
                  <c:v>415.42</c:v>
                </c:pt>
                <c:pt idx="23">
                  <c:v>418.15</c:v>
                </c:pt>
                <c:pt idx="24">
                  <c:v>420.9</c:v>
                </c:pt>
                <c:pt idx="25">
                  <c:v>423.68</c:v>
                </c:pt>
                <c:pt idx="26">
                  <c:v>426.47</c:v>
                </c:pt>
                <c:pt idx="27">
                  <c:v>429.28</c:v>
                </c:pt>
                <c:pt idx="28">
                  <c:v>432.1</c:v>
                </c:pt>
                <c:pt idx="29">
                  <c:v>434.94</c:v>
                </c:pt>
                <c:pt idx="30">
                  <c:v>437.81</c:v>
                </c:pt>
                <c:pt idx="31">
                  <c:v>440.69</c:v>
                </c:pt>
                <c:pt idx="32">
                  <c:v>443.6</c:v>
                </c:pt>
                <c:pt idx="33">
                  <c:v>446.52</c:v>
                </c:pt>
                <c:pt idx="34">
                  <c:v>449.46</c:v>
                </c:pt>
                <c:pt idx="35">
                  <c:v>452.41</c:v>
                </c:pt>
                <c:pt idx="36">
                  <c:v>455.39</c:v>
                </c:pt>
                <c:pt idx="37">
                  <c:v>458.38</c:v>
                </c:pt>
                <c:pt idx="38">
                  <c:v>461.4</c:v>
                </c:pt>
                <c:pt idx="39">
                  <c:v>464.43</c:v>
                </c:pt>
                <c:pt idx="40">
                  <c:v>467.49</c:v>
                </c:pt>
                <c:pt idx="41">
                  <c:v>470.56</c:v>
                </c:pt>
                <c:pt idx="42">
                  <c:v>473.66</c:v>
                </c:pt>
                <c:pt idx="43">
                  <c:v>476.78</c:v>
                </c:pt>
                <c:pt idx="44">
                  <c:v>479.92</c:v>
                </c:pt>
                <c:pt idx="45">
                  <c:v>483.08</c:v>
                </c:pt>
                <c:pt idx="46">
                  <c:v>486.26</c:v>
                </c:pt>
                <c:pt idx="47">
                  <c:v>489.46</c:v>
                </c:pt>
                <c:pt idx="48">
                  <c:v>492.68</c:v>
                </c:pt>
                <c:pt idx="49">
                  <c:v>495.92</c:v>
                </c:pt>
                <c:pt idx="50">
                  <c:v>499.19</c:v>
                </c:pt>
                <c:pt idx="51">
                  <c:v>502.47</c:v>
                </c:pt>
                <c:pt idx="52">
                  <c:v>505.49</c:v>
                </c:pt>
                <c:pt idx="53">
                  <c:v>508.53</c:v>
                </c:pt>
                <c:pt idx="54">
                  <c:v>511.59</c:v>
                </c:pt>
                <c:pt idx="55">
                  <c:v>514.66999999999996</c:v>
                </c:pt>
                <c:pt idx="56">
                  <c:v>517.77</c:v>
                </c:pt>
                <c:pt idx="57">
                  <c:v>520.89</c:v>
                </c:pt>
                <c:pt idx="58">
                  <c:v>524.01</c:v>
                </c:pt>
                <c:pt idx="59">
                  <c:v>527.16</c:v>
                </c:pt>
                <c:pt idx="60">
                  <c:v>530.33000000000004</c:v>
                </c:pt>
                <c:pt idx="61">
                  <c:v>533.52</c:v>
                </c:pt>
                <c:pt idx="62">
                  <c:v>536.73</c:v>
                </c:pt>
                <c:pt idx="63">
                  <c:v>539.96</c:v>
                </c:pt>
                <c:pt idx="64">
                  <c:v>543.21</c:v>
                </c:pt>
                <c:pt idx="65">
                  <c:v>546.48</c:v>
                </c:pt>
                <c:pt idx="66">
                  <c:v>549.77</c:v>
                </c:pt>
                <c:pt idx="67">
                  <c:v>553.08000000000004</c:v>
                </c:pt>
                <c:pt idx="68">
                  <c:v>556.41</c:v>
                </c:pt>
                <c:pt idx="69">
                  <c:v>559.76</c:v>
                </c:pt>
                <c:pt idx="70">
                  <c:v>563.13</c:v>
                </c:pt>
                <c:pt idx="71">
                  <c:v>566.52</c:v>
                </c:pt>
                <c:pt idx="72">
                  <c:v>569.92999999999995</c:v>
                </c:pt>
                <c:pt idx="73">
                  <c:v>573.36</c:v>
                </c:pt>
                <c:pt idx="74">
                  <c:v>576.82000000000005</c:v>
                </c:pt>
                <c:pt idx="75">
                  <c:v>580.29</c:v>
                </c:pt>
                <c:pt idx="76">
                  <c:v>583.79</c:v>
                </c:pt>
                <c:pt idx="77">
                  <c:v>587.29999999999995</c:v>
                </c:pt>
                <c:pt idx="78">
                  <c:v>590.84</c:v>
                </c:pt>
                <c:pt idx="79">
                  <c:v>594.39</c:v>
                </c:pt>
                <c:pt idx="80">
                  <c:v>597.97</c:v>
                </c:pt>
                <c:pt idx="81">
                  <c:v>601.55999999999995</c:v>
                </c:pt>
                <c:pt idx="82">
                  <c:v>605.17999999999995</c:v>
                </c:pt>
                <c:pt idx="83">
                  <c:v>608.82000000000005</c:v>
                </c:pt>
                <c:pt idx="84">
                  <c:v>612.49</c:v>
                </c:pt>
                <c:pt idx="85">
                  <c:v>616.16999999999996</c:v>
                </c:pt>
                <c:pt idx="86">
                  <c:v>619.88</c:v>
                </c:pt>
                <c:pt idx="87">
                  <c:v>623.61</c:v>
                </c:pt>
                <c:pt idx="88">
                  <c:v>627.36</c:v>
                </c:pt>
                <c:pt idx="89">
                  <c:v>631.14</c:v>
                </c:pt>
                <c:pt idx="90">
                  <c:v>634.92999999999995</c:v>
                </c:pt>
                <c:pt idx="91">
                  <c:v>638.75</c:v>
                </c:pt>
                <c:pt idx="92">
                  <c:v>642.6</c:v>
                </c:pt>
                <c:pt idx="93">
                  <c:v>646.47</c:v>
                </c:pt>
                <c:pt idx="94">
                  <c:v>650.35</c:v>
                </c:pt>
                <c:pt idx="95">
                  <c:v>654.27</c:v>
                </c:pt>
                <c:pt idx="96">
                  <c:v>658.21</c:v>
                </c:pt>
                <c:pt idx="97">
                  <c:v>662.17</c:v>
                </c:pt>
                <c:pt idx="98">
                  <c:v>666.15</c:v>
                </c:pt>
                <c:pt idx="99">
                  <c:v>670.16</c:v>
                </c:pt>
                <c:pt idx="100">
                  <c:v>674.19</c:v>
                </c:pt>
                <c:pt idx="101">
                  <c:v>678.25</c:v>
                </c:pt>
                <c:pt idx="102">
                  <c:v>682.33</c:v>
                </c:pt>
                <c:pt idx="103">
                  <c:v>686.44</c:v>
                </c:pt>
                <c:pt idx="104">
                  <c:v>690.57</c:v>
                </c:pt>
                <c:pt idx="105">
                  <c:v>694.73</c:v>
                </c:pt>
                <c:pt idx="106">
                  <c:v>698.91</c:v>
                </c:pt>
                <c:pt idx="107">
                  <c:v>703.11</c:v>
                </c:pt>
                <c:pt idx="108">
                  <c:v>707.35</c:v>
                </c:pt>
                <c:pt idx="109">
                  <c:v>711.6</c:v>
                </c:pt>
                <c:pt idx="110">
                  <c:v>715.89</c:v>
                </c:pt>
                <c:pt idx="111">
                  <c:v>720.19</c:v>
                </c:pt>
                <c:pt idx="112">
                  <c:v>724.53</c:v>
                </c:pt>
                <c:pt idx="113">
                  <c:v>728.88</c:v>
                </c:pt>
                <c:pt idx="114">
                  <c:v>733.27</c:v>
                </c:pt>
                <c:pt idx="115">
                  <c:v>737.68</c:v>
                </c:pt>
                <c:pt idx="116">
                  <c:v>742.12</c:v>
                </c:pt>
                <c:pt idx="117">
                  <c:v>746.58</c:v>
                </c:pt>
                <c:pt idx="118">
                  <c:v>751.08</c:v>
                </c:pt>
                <c:pt idx="119">
                  <c:v>755.18</c:v>
                </c:pt>
                <c:pt idx="120">
                  <c:v>759.31</c:v>
                </c:pt>
                <c:pt idx="121">
                  <c:v>763.47</c:v>
                </c:pt>
                <c:pt idx="122">
                  <c:v>767.64</c:v>
                </c:pt>
                <c:pt idx="123">
                  <c:v>771.83</c:v>
                </c:pt>
                <c:pt idx="124">
                  <c:v>776.06</c:v>
                </c:pt>
                <c:pt idx="125">
                  <c:v>780.3</c:v>
                </c:pt>
                <c:pt idx="126">
                  <c:v>784.57</c:v>
                </c:pt>
                <c:pt idx="127">
                  <c:v>788.86</c:v>
                </c:pt>
                <c:pt idx="128">
                  <c:v>793.18</c:v>
                </c:pt>
                <c:pt idx="129">
                  <c:v>797.51</c:v>
                </c:pt>
                <c:pt idx="130">
                  <c:v>801.88</c:v>
                </c:pt>
                <c:pt idx="131">
                  <c:v>806.26</c:v>
                </c:pt>
                <c:pt idx="132">
                  <c:v>810.67</c:v>
                </c:pt>
                <c:pt idx="133">
                  <c:v>815.11</c:v>
                </c:pt>
                <c:pt idx="134">
                  <c:v>819.57</c:v>
                </c:pt>
                <c:pt idx="135">
                  <c:v>824.05</c:v>
                </c:pt>
                <c:pt idx="136">
                  <c:v>828.56</c:v>
                </c:pt>
                <c:pt idx="137">
                  <c:v>833.09</c:v>
                </c:pt>
                <c:pt idx="138">
                  <c:v>837.64</c:v>
                </c:pt>
                <c:pt idx="139">
                  <c:v>842.22</c:v>
                </c:pt>
                <c:pt idx="140">
                  <c:v>846.82</c:v>
                </c:pt>
                <c:pt idx="141">
                  <c:v>851.45</c:v>
                </c:pt>
                <c:pt idx="142">
                  <c:v>856.1</c:v>
                </c:pt>
                <c:pt idx="143">
                  <c:v>860.79</c:v>
                </c:pt>
                <c:pt idx="144">
                  <c:v>865.5</c:v>
                </c:pt>
                <c:pt idx="145">
                  <c:v>870.23</c:v>
                </c:pt>
                <c:pt idx="146">
                  <c:v>874.99</c:v>
                </c:pt>
                <c:pt idx="147">
                  <c:v>879.78</c:v>
                </c:pt>
                <c:pt idx="148">
                  <c:v>884.59</c:v>
                </c:pt>
                <c:pt idx="149">
                  <c:v>889.42</c:v>
                </c:pt>
                <c:pt idx="150">
                  <c:v>894.29</c:v>
                </c:pt>
                <c:pt idx="151">
                  <c:v>899.18</c:v>
                </c:pt>
                <c:pt idx="152">
                  <c:v>904.1</c:v>
                </c:pt>
                <c:pt idx="153">
                  <c:v>909.04</c:v>
                </c:pt>
                <c:pt idx="154">
                  <c:v>914.02</c:v>
                </c:pt>
                <c:pt idx="155">
                  <c:v>919.01</c:v>
                </c:pt>
                <c:pt idx="156">
                  <c:v>924.04</c:v>
                </c:pt>
                <c:pt idx="157">
                  <c:v>929.09</c:v>
                </c:pt>
                <c:pt idx="158">
                  <c:v>934.18</c:v>
                </c:pt>
                <c:pt idx="159">
                  <c:v>939.28</c:v>
                </c:pt>
                <c:pt idx="160">
                  <c:v>944.42</c:v>
                </c:pt>
                <c:pt idx="161">
                  <c:v>949.59</c:v>
                </c:pt>
                <c:pt idx="162">
                  <c:v>954.78</c:v>
                </c:pt>
                <c:pt idx="163">
                  <c:v>960</c:v>
                </c:pt>
                <c:pt idx="164">
                  <c:v>965.25</c:v>
                </c:pt>
                <c:pt idx="165">
                  <c:v>970.54</c:v>
                </c:pt>
                <c:pt idx="166">
                  <c:v>975.84</c:v>
                </c:pt>
                <c:pt idx="167">
                  <c:v>981.17</c:v>
                </c:pt>
                <c:pt idx="168">
                  <c:v>986.54</c:v>
                </c:pt>
                <c:pt idx="169">
                  <c:v>991.93</c:v>
                </c:pt>
                <c:pt idx="170">
                  <c:v>997.35</c:v>
                </c:pt>
                <c:pt idx="171">
                  <c:v>1002.81</c:v>
                </c:pt>
                <c:pt idx="172">
                  <c:v>1007.9</c:v>
                </c:pt>
                <c:pt idx="173">
                  <c:v>1013.01</c:v>
                </c:pt>
                <c:pt idx="174">
                  <c:v>1018.15</c:v>
                </c:pt>
                <c:pt idx="175">
                  <c:v>1023.32</c:v>
                </c:pt>
                <c:pt idx="176">
                  <c:v>1028.52</c:v>
                </c:pt>
                <c:pt idx="177">
                  <c:v>1033.74</c:v>
                </c:pt>
                <c:pt idx="178">
                  <c:v>1038.98</c:v>
                </c:pt>
                <c:pt idx="179">
                  <c:v>1044.25</c:v>
                </c:pt>
                <c:pt idx="180">
                  <c:v>1049.56</c:v>
                </c:pt>
                <c:pt idx="181">
                  <c:v>1054.8800000000001</c:v>
                </c:pt>
                <c:pt idx="182">
                  <c:v>1060.23</c:v>
                </c:pt>
                <c:pt idx="183">
                  <c:v>1065.6199999999999</c:v>
                </c:pt>
                <c:pt idx="184">
                  <c:v>1071.02</c:v>
                </c:pt>
                <c:pt idx="185">
                  <c:v>1076.45</c:v>
                </c:pt>
                <c:pt idx="186">
                  <c:v>1081.92</c:v>
                </c:pt>
                <c:pt idx="187">
                  <c:v>1087.4100000000001</c:v>
                </c:pt>
                <c:pt idx="188">
                  <c:v>1092.93</c:v>
                </c:pt>
                <c:pt idx="189">
                  <c:v>1098.47</c:v>
                </c:pt>
                <c:pt idx="190">
                  <c:v>1104.05</c:v>
                </c:pt>
                <c:pt idx="191">
                  <c:v>1109.6600000000001</c:v>
                </c:pt>
                <c:pt idx="192">
                  <c:v>1115.29</c:v>
                </c:pt>
                <c:pt idx="193">
                  <c:v>1120.95</c:v>
                </c:pt>
                <c:pt idx="194">
                  <c:v>1126.6400000000001</c:v>
                </c:pt>
                <c:pt idx="195">
                  <c:v>1132.3499999999999</c:v>
                </c:pt>
                <c:pt idx="196">
                  <c:v>1138.0999999999999</c:v>
                </c:pt>
                <c:pt idx="197">
                  <c:v>1143.8800000000001</c:v>
                </c:pt>
                <c:pt idx="198">
                  <c:v>1149.69</c:v>
                </c:pt>
                <c:pt idx="199">
                  <c:v>1155.53</c:v>
                </c:pt>
                <c:pt idx="200">
                  <c:v>1161.3900000000001</c:v>
                </c:pt>
                <c:pt idx="201">
                  <c:v>1167.29</c:v>
                </c:pt>
                <c:pt idx="202">
                  <c:v>1173.22</c:v>
                </c:pt>
                <c:pt idx="203">
                  <c:v>1179.18</c:v>
                </c:pt>
                <c:pt idx="204">
                  <c:v>1185.17</c:v>
                </c:pt>
                <c:pt idx="205">
                  <c:v>1191.19</c:v>
                </c:pt>
                <c:pt idx="206">
                  <c:v>1197.24</c:v>
                </c:pt>
                <c:pt idx="207">
                  <c:v>1203.32</c:v>
                </c:pt>
                <c:pt idx="208">
                  <c:v>1209.43</c:v>
                </c:pt>
                <c:pt idx="209">
                  <c:v>1215.58</c:v>
                </c:pt>
                <c:pt idx="210">
                  <c:v>1221.75</c:v>
                </c:pt>
                <c:pt idx="211">
                  <c:v>1227.95</c:v>
                </c:pt>
                <c:pt idx="212">
                  <c:v>1234.18</c:v>
                </c:pt>
                <c:pt idx="213">
                  <c:v>1240.44</c:v>
                </c:pt>
                <c:pt idx="214">
                  <c:v>1246.74</c:v>
                </c:pt>
                <c:pt idx="215">
                  <c:v>1253.06</c:v>
                </c:pt>
                <c:pt idx="216">
                  <c:v>1259.42</c:v>
                </c:pt>
                <c:pt idx="217">
                  <c:v>1265.82</c:v>
                </c:pt>
                <c:pt idx="218">
                  <c:v>1272.24</c:v>
                </c:pt>
                <c:pt idx="219">
                  <c:v>1278.7</c:v>
                </c:pt>
                <c:pt idx="220">
                  <c:v>1285.19</c:v>
                </c:pt>
                <c:pt idx="221">
                  <c:v>1291.72</c:v>
                </c:pt>
                <c:pt idx="222">
                  <c:v>1298.27</c:v>
                </c:pt>
                <c:pt idx="223">
                  <c:v>1304.8599999999999</c:v>
                </c:pt>
                <c:pt idx="224">
                  <c:v>1311.48</c:v>
                </c:pt>
                <c:pt idx="225">
                  <c:v>1318.14</c:v>
                </c:pt>
                <c:pt idx="226">
                  <c:v>1325.43</c:v>
                </c:pt>
                <c:pt idx="227">
                  <c:v>1332.77</c:v>
                </c:pt>
                <c:pt idx="228">
                  <c:v>1340.14</c:v>
                </c:pt>
                <c:pt idx="229">
                  <c:v>1347.56</c:v>
                </c:pt>
                <c:pt idx="230">
                  <c:v>1355.01</c:v>
                </c:pt>
                <c:pt idx="231">
                  <c:v>1362.51</c:v>
                </c:pt>
                <c:pt idx="232">
                  <c:v>1370.04</c:v>
                </c:pt>
                <c:pt idx="233">
                  <c:v>1377.62</c:v>
                </c:pt>
                <c:pt idx="234">
                  <c:v>1385.23</c:v>
                </c:pt>
                <c:pt idx="235">
                  <c:v>1392.89</c:v>
                </c:pt>
                <c:pt idx="236">
                  <c:v>1400.6</c:v>
                </c:pt>
                <c:pt idx="237">
                  <c:v>1408.34</c:v>
                </c:pt>
                <c:pt idx="238">
                  <c:v>1416.13</c:v>
                </c:pt>
                <c:pt idx="239">
                  <c:v>1423.96</c:v>
                </c:pt>
                <c:pt idx="240">
                  <c:v>1431.84</c:v>
                </c:pt>
                <c:pt idx="241">
                  <c:v>1439.76</c:v>
                </c:pt>
                <c:pt idx="242">
                  <c:v>1447.72</c:v>
                </c:pt>
                <c:pt idx="243">
                  <c:v>1455.73</c:v>
                </c:pt>
                <c:pt idx="244">
                  <c:v>1463.78</c:v>
                </c:pt>
                <c:pt idx="245">
                  <c:v>1471.87</c:v>
                </c:pt>
                <c:pt idx="246">
                  <c:v>1480.01</c:v>
                </c:pt>
                <c:pt idx="247">
                  <c:v>1488.19</c:v>
                </c:pt>
                <c:pt idx="248">
                  <c:v>1496.42</c:v>
                </c:pt>
                <c:pt idx="249">
                  <c:v>1504.7</c:v>
                </c:pt>
                <c:pt idx="250">
                  <c:v>1512.27</c:v>
                </c:pt>
                <c:pt idx="251">
                  <c:v>1519.89</c:v>
                </c:pt>
                <c:pt idx="252">
                  <c:v>1527.55</c:v>
                </c:pt>
                <c:pt idx="253">
                  <c:v>1535.24</c:v>
                </c:pt>
                <c:pt idx="254">
                  <c:v>1542.97</c:v>
                </c:pt>
                <c:pt idx="255">
                  <c:v>1550.74</c:v>
                </c:pt>
                <c:pt idx="256">
                  <c:v>1558.55</c:v>
                </c:pt>
                <c:pt idx="257">
                  <c:v>1566.39</c:v>
                </c:pt>
                <c:pt idx="258">
                  <c:v>1574.28</c:v>
                </c:pt>
                <c:pt idx="259">
                  <c:v>1582.21</c:v>
                </c:pt>
                <c:pt idx="260">
                  <c:v>1590.18</c:v>
                </c:pt>
                <c:pt idx="261">
                  <c:v>1598.19</c:v>
                </c:pt>
                <c:pt idx="262">
                  <c:v>1606.24</c:v>
                </c:pt>
                <c:pt idx="263">
                  <c:v>1614.33</c:v>
                </c:pt>
                <c:pt idx="264">
                  <c:v>1622.46</c:v>
                </c:pt>
                <c:pt idx="265">
                  <c:v>1630.64</c:v>
                </c:pt>
                <c:pt idx="266">
                  <c:v>1638.85</c:v>
                </c:pt>
                <c:pt idx="267">
                  <c:v>1647.1</c:v>
                </c:pt>
                <c:pt idx="268">
                  <c:v>1655.39</c:v>
                </c:pt>
                <c:pt idx="269">
                  <c:v>1663.73</c:v>
                </c:pt>
                <c:pt idx="270">
                  <c:v>1672.11</c:v>
                </c:pt>
                <c:pt idx="271">
                  <c:v>1680.54</c:v>
                </c:pt>
                <c:pt idx="272">
                  <c:v>1689</c:v>
                </c:pt>
                <c:pt idx="273">
                  <c:v>1697.51</c:v>
                </c:pt>
                <c:pt idx="274">
                  <c:v>1706.05</c:v>
                </c:pt>
                <c:pt idx="275">
                  <c:v>1714.65</c:v>
                </c:pt>
                <c:pt idx="276">
                  <c:v>1723.28</c:v>
                </c:pt>
                <c:pt idx="277">
                  <c:v>1731.96</c:v>
                </c:pt>
                <c:pt idx="278">
                  <c:v>1740.69</c:v>
                </c:pt>
                <c:pt idx="279">
                  <c:v>1749.45</c:v>
                </c:pt>
                <c:pt idx="280">
                  <c:v>1758.26</c:v>
                </c:pt>
                <c:pt idx="281">
                  <c:v>1767.12</c:v>
                </c:pt>
                <c:pt idx="282">
                  <c:v>1776.02</c:v>
                </c:pt>
                <c:pt idx="283">
                  <c:v>1784.97</c:v>
                </c:pt>
                <c:pt idx="284">
                  <c:v>1793.96</c:v>
                </c:pt>
                <c:pt idx="285">
                  <c:v>1802.99</c:v>
                </c:pt>
                <c:pt idx="286">
                  <c:v>1812.07</c:v>
                </c:pt>
                <c:pt idx="287">
                  <c:v>1821.2</c:v>
                </c:pt>
                <c:pt idx="288">
                  <c:v>1830.37</c:v>
                </c:pt>
                <c:pt idx="289">
                  <c:v>1839.6</c:v>
                </c:pt>
                <c:pt idx="290">
                  <c:v>1848.86</c:v>
                </c:pt>
                <c:pt idx="291">
                  <c:v>1858.17</c:v>
                </c:pt>
                <c:pt idx="292">
                  <c:v>1867.54</c:v>
                </c:pt>
                <c:pt idx="293">
                  <c:v>1876.94</c:v>
                </c:pt>
                <c:pt idx="294">
                  <c:v>1886.39</c:v>
                </c:pt>
                <c:pt idx="295">
                  <c:v>1895.9</c:v>
                </c:pt>
                <c:pt idx="296">
                  <c:v>1905.44</c:v>
                </c:pt>
                <c:pt idx="297">
                  <c:v>1915.04</c:v>
                </c:pt>
                <c:pt idx="298">
                  <c:v>1924.69</c:v>
                </c:pt>
                <c:pt idx="299">
                  <c:v>1934.38</c:v>
                </c:pt>
                <c:pt idx="300">
                  <c:v>1944.13</c:v>
                </c:pt>
                <c:pt idx="301">
                  <c:v>1953.92</c:v>
                </c:pt>
                <c:pt idx="302">
                  <c:v>1963.76</c:v>
                </c:pt>
                <c:pt idx="303">
                  <c:v>1973.65</c:v>
                </c:pt>
                <c:pt idx="304">
                  <c:v>1983.59</c:v>
                </c:pt>
                <c:pt idx="305">
                  <c:v>1993.58</c:v>
                </c:pt>
                <c:pt idx="306">
                  <c:v>2003.62</c:v>
                </c:pt>
                <c:pt idx="307">
                  <c:v>2013.71</c:v>
                </c:pt>
                <c:pt idx="308">
                  <c:v>2023.85</c:v>
                </c:pt>
                <c:pt idx="309">
                  <c:v>2034.04</c:v>
                </c:pt>
                <c:pt idx="310">
                  <c:v>2044.28</c:v>
                </c:pt>
                <c:pt idx="311">
                  <c:v>2054.58</c:v>
                </c:pt>
                <c:pt idx="312">
                  <c:v>2064.92</c:v>
                </c:pt>
                <c:pt idx="313">
                  <c:v>2075.3200000000002</c:v>
                </c:pt>
                <c:pt idx="314">
                  <c:v>2085.7800000000002</c:v>
                </c:pt>
                <c:pt idx="315">
                  <c:v>2096.2800000000002</c:v>
                </c:pt>
                <c:pt idx="316">
                  <c:v>2106.84</c:v>
                </c:pt>
                <c:pt idx="317">
                  <c:v>2117.44</c:v>
                </c:pt>
                <c:pt idx="318">
                  <c:v>2128.11</c:v>
                </c:pt>
                <c:pt idx="319">
                  <c:v>2138.83</c:v>
                </c:pt>
                <c:pt idx="320">
                  <c:v>2149.6</c:v>
                </c:pt>
                <c:pt idx="321">
                  <c:v>2160.42</c:v>
                </c:pt>
                <c:pt idx="322">
                  <c:v>2171.3000000000002</c:v>
                </c:pt>
                <c:pt idx="323">
                  <c:v>2182.2399999999998</c:v>
                </c:pt>
                <c:pt idx="324">
                  <c:v>2193.23</c:v>
                </c:pt>
                <c:pt idx="325">
                  <c:v>2204.2800000000002</c:v>
                </c:pt>
                <c:pt idx="326">
                  <c:v>2215.38</c:v>
                </c:pt>
                <c:pt idx="327">
                  <c:v>2226.5500000000002</c:v>
                </c:pt>
                <c:pt idx="328">
                  <c:v>2237.7600000000002</c:v>
                </c:pt>
                <c:pt idx="329">
                  <c:v>2249.0300000000002</c:v>
                </c:pt>
                <c:pt idx="330">
                  <c:v>2260.35</c:v>
                </c:pt>
                <c:pt idx="331">
                  <c:v>2271.7399999999998</c:v>
                </c:pt>
                <c:pt idx="332">
                  <c:v>2283.1799999999998</c:v>
                </c:pt>
                <c:pt idx="333">
                  <c:v>2294.6799999999998</c:v>
                </c:pt>
                <c:pt idx="334">
                  <c:v>2306.23</c:v>
                </c:pt>
                <c:pt idx="335">
                  <c:v>2317.85</c:v>
                </c:pt>
                <c:pt idx="336">
                  <c:v>2329.5300000000002</c:v>
                </c:pt>
                <c:pt idx="337">
                  <c:v>2341.2600000000002</c:v>
                </c:pt>
                <c:pt idx="338">
                  <c:v>2353.0500000000002</c:v>
                </c:pt>
                <c:pt idx="339">
                  <c:v>2364.9</c:v>
                </c:pt>
                <c:pt idx="340">
                  <c:v>2376.81</c:v>
                </c:pt>
                <c:pt idx="341">
                  <c:v>2388.7800000000002</c:v>
                </c:pt>
                <c:pt idx="342">
                  <c:v>2400.81</c:v>
                </c:pt>
                <c:pt idx="343">
                  <c:v>2412.9</c:v>
                </c:pt>
                <c:pt idx="344">
                  <c:v>2425.0500000000002</c:v>
                </c:pt>
                <c:pt idx="345">
                  <c:v>2437.2600000000002</c:v>
                </c:pt>
                <c:pt idx="346">
                  <c:v>2449.54</c:v>
                </c:pt>
                <c:pt idx="347">
                  <c:v>2461.87</c:v>
                </c:pt>
                <c:pt idx="348">
                  <c:v>2474.27</c:v>
                </c:pt>
                <c:pt idx="349">
                  <c:v>2486.7399999999998</c:v>
                </c:pt>
                <c:pt idx="350">
                  <c:v>2499.2600000000002</c:v>
                </c:pt>
                <c:pt idx="351">
                  <c:v>2511.85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BF-44F0-A385-072490C08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3827215"/>
        <c:axId val="833827631"/>
      </c:lineChart>
      <c:catAx>
        <c:axId val="83382721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3827631"/>
        <c:crosses val="autoZero"/>
        <c:auto val="1"/>
        <c:lblAlgn val="ctr"/>
        <c:lblOffset val="100"/>
        <c:noMultiLvlLbl val="0"/>
      </c:catAx>
      <c:valAx>
        <c:axId val="83382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382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/>
              <a:t>Влияние режима кормления на скорость роста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'11 энергия и режим 0-350'!$F$3</c:f>
              <c:strCache>
                <c:ptCount val="1"/>
                <c:pt idx="0">
                  <c:v>старт 19 МДж затем + 22 МДж корректировка суточной дозы ежедневно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'11 энергия и режим 0-350'!$F$4:$F$465</c:f>
              <c:numCache>
                <c:formatCode>General</c:formatCode>
                <c:ptCount val="462"/>
                <c:pt idx="0">
                  <c:v>0.1</c:v>
                </c:pt>
                <c:pt idx="1">
                  <c:v>0.11</c:v>
                </c:pt>
                <c:pt idx="2">
                  <c:v>0.12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</c:v>
                </c:pt>
                <c:pt idx="6">
                  <c:v>0.16</c:v>
                </c:pt>
                <c:pt idx="7">
                  <c:v>0.17</c:v>
                </c:pt>
                <c:pt idx="8">
                  <c:v>0.19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0.35</c:v>
                </c:pt>
                <c:pt idx="17">
                  <c:v>0.38</c:v>
                </c:pt>
                <c:pt idx="18">
                  <c:v>0.41</c:v>
                </c:pt>
                <c:pt idx="19">
                  <c:v>0.44</c:v>
                </c:pt>
                <c:pt idx="20">
                  <c:v>0.48</c:v>
                </c:pt>
                <c:pt idx="21">
                  <c:v>0.52</c:v>
                </c:pt>
                <c:pt idx="22">
                  <c:v>0.55000000000000004</c:v>
                </c:pt>
                <c:pt idx="23">
                  <c:v>0.59</c:v>
                </c:pt>
                <c:pt idx="24">
                  <c:v>0.63</c:v>
                </c:pt>
                <c:pt idx="25">
                  <c:v>0.67</c:v>
                </c:pt>
                <c:pt idx="26">
                  <c:v>0.71</c:v>
                </c:pt>
                <c:pt idx="27">
                  <c:v>0.76</c:v>
                </c:pt>
                <c:pt idx="28">
                  <c:v>0.81</c:v>
                </c:pt>
                <c:pt idx="29">
                  <c:v>0.86</c:v>
                </c:pt>
                <c:pt idx="30">
                  <c:v>0.91</c:v>
                </c:pt>
                <c:pt idx="31">
                  <c:v>0.97</c:v>
                </c:pt>
                <c:pt idx="32">
                  <c:v>1.04</c:v>
                </c:pt>
                <c:pt idx="33">
                  <c:v>1.1000000000000001</c:v>
                </c:pt>
                <c:pt idx="34">
                  <c:v>1.18</c:v>
                </c:pt>
                <c:pt idx="35">
                  <c:v>1.25</c:v>
                </c:pt>
                <c:pt idx="36">
                  <c:v>1.33</c:v>
                </c:pt>
                <c:pt idx="37">
                  <c:v>1.42</c:v>
                </c:pt>
                <c:pt idx="38">
                  <c:v>1.51</c:v>
                </c:pt>
                <c:pt idx="39">
                  <c:v>1.58</c:v>
                </c:pt>
                <c:pt idx="40">
                  <c:v>1.66</c:v>
                </c:pt>
                <c:pt idx="41">
                  <c:v>1.75</c:v>
                </c:pt>
                <c:pt idx="42">
                  <c:v>1.83</c:v>
                </c:pt>
                <c:pt idx="43">
                  <c:v>1.92</c:v>
                </c:pt>
                <c:pt idx="44">
                  <c:v>2.0099999999999998</c:v>
                </c:pt>
                <c:pt idx="45">
                  <c:v>2.11</c:v>
                </c:pt>
                <c:pt idx="46">
                  <c:v>2.21</c:v>
                </c:pt>
                <c:pt idx="47">
                  <c:v>2.3199999999999998</c:v>
                </c:pt>
                <c:pt idx="48">
                  <c:v>2.4300000000000002</c:v>
                </c:pt>
                <c:pt idx="49">
                  <c:v>2.5499999999999998</c:v>
                </c:pt>
                <c:pt idx="50">
                  <c:v>2.67</c:v>
                </c:pt>
                <c:pt idx="51">
                  <c:v>2.8</c:v>
                </c:pt>
                <c:pt idx="52">
                  <c:v>2.93</c:v>
                </c:pt>
                <c:pt idx="53">
                  <c:v>3.07</c:v>
                </c:pt>
                <c:pt idx="54">
                  <c:v>3.2</c:v>
                </c:pt>
                <c:pt idx="55">
                  <c:v>3.32</c:v>
                </c:pt>
                <c:pt idx="56">
                  <c:v>3.46</c:v>
                </c:pt>
                <c:pt idx="57">
                  <c:v>3.59</c:v>
                </c:pt>
                <c:pt idx="58">
                  <c:v>3.73</c:v>
                </c:pt>
                <c:pt idx="59">
                  <c:v>3.88</c:v>
                </c:pt>
                <c:pt idx="60">
                  <c:v>4.04</c:v>
                </c:pt>
                <c:pt idx="61">
                  <c:v>4.2</c:v>
                </c:pt>
                <c:pt idx="62">
                  <c:v>4.3600000000000003</c:v>
                </c:pt>
                <c:pt idx="63">
                  <c:v>4.54</c:v>
                </c:pt>
                <c:pt idx="64">
                  <c:v>4.72</c:v>
                </c:pt>
                <c:pt idx="65">
                  <c:v>4.9000000000000004</c:v>
                </c:pt>
                <c:pt idx="66">
                  <c:v>5.0999999999999996</c:v>
                </c:pt>
                <c:pt idx="67">
                  <c:v>5.3</c:v>
                </c:pt>
                <c:pt idx="68">
                  <c:v>5.51</c:v>
                </c:pt>
                <c:pt idx="69">
                  <c:v>5.73</c:v>
                </c:pt>
                <c:pt idx="70">
                  <c:v>5.96</c:v>
                </c:pt>
                <c:pt idx="71">
                  <c:v>6.22</c:v>
                </c:pt>
                <c:pt idx="72">
                  <c:v>6.46</c:v>
                </c:pt>
                <c:pt idx="73">
                  <c:v>6.7</c:v>
                </c:pt>
                <c:pt idx="74">
                  <c:v>6.95</c:v>
                </c:pt>
                <c:pt idx="75">
                  <c:v>7.21</c:v>
                </c:pt>
                <c:pt idx="76">
                  <c:v>7.48</c:v>
                </c:pt>
                <c:pt idx="77">
                  <c:v>7.76</c:v>
                </c:pt>
                <c:pt idx="78">
                  <c:v>8.0500000000000007</c:v>
                </c:pt>
                <c:pt idx="79">
                  <c:v>8.35</c:v>
                </c:pt>
                <c:pt idx="80">
                  <c:v>8.66</c:v>
                </c:pt>
                <c:pt idx="81">
                  <c:v>8.99</c:v>
                </c:pt>
                <c:pt idx="82">
                  <c:v>9.33</c:v>
                </c:pt>
                <c:pt idx="83">
                  <c:v>9.68</c:v>
                </c:pt>
                <c:pt idx="84">
                  <c:v>10.039999999999999</c:v>
                </c:pt>
                <c:pt idx="85">
                  <c:v>10.34</c:v>
                </c:pt>
                <c:pt idx="86">
                  <c:v>10.65</c:v>
                </c:pt>
                <c:pt idx="87">
                  <c:v>10.97</c:v>
                </c:pt>
                <c:pt idx="88">
                  <c:v>11.3</c:v>
                </c:pt>
                <c:pt idx="89">
                  <c:v>11.64</c:v>
                </c:pt>
                <c:pt idx="90">
                  <c:v>12</c:v>
                </c:pt>
                <c:pt idx="91">
                  <c:v>12.36</c:v>
                </c:pt>
                <c:pt idx="92">
                  <c:v>12.73</c:v>
                </c:pt>
                <c:pt idx="93">
                  <c:v>13.11</c:v>
                </c:pt>
                <c:pt idx="94">
                  <c:v>13.51</c:v>
                </c:pt>
                <c:pt idx="95">
                  <c:v>13.92</c:v>
                </c:pt>
                <c:pt idx="96">
                  <c:v>14.34</c:v>
                </c:pt>
                <c:pt idx="97">
                  <c:v>14.77</c:v>
                </c:pt>
                <c:pt idx="98">
                  <c:v>15.21</c:v>
                </c:pt>
                <c:pt idx="99">
                  <c:v>15.67</c:v>
                </c:pt>
                <c:pt idx="100">
                  <c:v>16.14</c:v>
                </c:pt>
                <c:pt idx="101">
                  <c:v>16.63</c:v>
                </c:pt>
                <c:pt idx="102">
                  <c:v>17.16</c:v>
                </c:pt>
                <c:pt idx="103">
                  <c:v>17.670000000000002</c:v>
                </c:pt>
                <c:pt idx="104">
                  <c:v>18.21</c:v>
                </c:pt>
                <c:pt idx="105">
                  <c:v>18.760000000000002</c:v>
                </c:pt>
                <c:pt idx="106">
                  <c:v>19.32</c:v>
                </c:pt>
                <c:pt idx="107">
                  <c:v>19.899999999999999</c:v>
                </c:pt>
                <c:pt idx="108">
                  <c:v>20.5</c:v>
                </c:pt>
                <c:pt idx="109">
                  <c:v>21.04</c:v>
                </c:pt>
                <c:pt idx="110">
                  <c:v>21.59</c:v>
                </c:pt>
                <c:pt idx="111">
                  <c:v>22.15</c:v>
                </c:pt>
                <c:pt idx="112">
                  <c:v>22.73</c:v>
                </c:pt>
                <c:pt idx="113">
                  <c:v>23.33</c:v>
                </c:pt>
                <c:pt idx="114">
                  <c:v>23.93</c:v>
                </c:pt>
                <c:pt idx="115">
                  <c:v>24.56</c:v>
                </c:pt>
                <c:pt idx="116">
                  <c:v>25.2</c:v>
                </c:pt>
                <c:pt idx="117">
                  <c:v>25.86</c:v>
                </c:pt>
                <c:pt idx="118">
                  <c:v>26.53</c:v>
                </c:pt>
                <c:pt idx="119">
                  <c:v>27.23</c:v>
                </c:pt>
                <c:pt idx="120">
                  <c:v>27.94</c:v>
                </c:pt>
                <c:pt idx="121">
                  <c:v>28.67</c:v>
                </c:pt>
                <c:pt idx="122">
                  <c:v>29.42</c:v>
                </c:pt>
                <c:pt idx="123">
                  <c:v>30.18</c:v>
                </c:pt>
                <c:pt idx="124">
                  <c:v>30.87</c:v>
                </c:pt>
                <c:pt idx="125">
                  <c:v>31.57</c:v>
                </c:pt>
                <c:pt idx="126">
                  <c:v>32.28</c:v>
                </c:pt>
                <c:pt idx="127">
                  <c:v>33.01</c:v>
                </c:pt>
                <c:pt idx="128">
                  <c:v>33.76</c:v>
                </c:pt>
                <c:pt idx="129">
                  <c:v>34.53</c:v>
                </c:pt>
                <c:pt idx="130">
                  <c:v>35.31</c:v>
                </c:pt>
                <c:pt idx="131">
                  <c:v>36.15</c:v>
                </c:pt>
                <c:pt idx="132">
                  <c:v>36.97</c:v>
                </c:pt>
                <c:pt idx="133">
                  <c:v>37.81</c:v>
                </c:pt>
                <c:pt idx="134">
                  <c:v>38.67</c:v>
                </c:pt>
                <c:pt idx="135">
                  <c:v>39.54</c:v>
                </c:pt>
                <c:pt idx="136">
                  <c:v>40.44</c:v>
                </c:pt>
                <c:pt idx="137">
                  <c:v>41.36</c:v>
                </c:pt>
                <c:pt idx="138">
                  <c:v>42.29</c:v>
                </c:pt>
                <c:pt idx="139">
                  <c:v>43.25</c:v>
                </c:pt>
                <c:pt idx="140">
                  <c:v>44.23</c:v>
                </c:pt>
                <c:pt idx="141">
                  <c:v>45.24</c:v>
                </c:pt>
                <c:pt idx="142">
                  <c:v>46.26</c:v>
                </c:pt>
                <c:pt idx="143">
                  <c:v>47.31</c:v>
                </c:pt>
                <c:pt idx="144">
                  <c:v>48.38</c:v>
                </c:pt>
                <c:pt idx="145">
                  <c:v>49.48</c:v>
                </c:pt>
                <c:pt idx="146">
                  <c:v>50.6</c:v>
                </c:pt>
                <c:pt idx="147">
                  <c:v>51.59</c:v>
                </c:pt>
                <c:pt idx="148">
                  <c:v>52.59</c:v>
                </c:pt>
                <c:pt idx="149">
                  <c:v>53.62</c:v>
                </c:pt>
                <c:pt idx="150">
                  <c:v>54.66</c:v>
                </c:pt>
                <c:pt idx="151">
                  <c:v>55.72</c:v>
                </c:pt>
                <c:pt idx="152">
                  <c:v>56.81</c:v>
                </c:pt>
                <c:pt idx="153">
                  <c:v>57.92</c:v>
                </c:pt>
                <c:pt idx="154">
                  <c:v>59.04</c:v>
                </c:pt>
                <c:pt idx="155">
                  <c:v>60.2</c:v>
                </c:pt>
                <c:pt idx="156">
                  <c:v>61.33</c:v>
                </c:pt>
                <c:pt idx="157">
                  <c:v>62.49</c:v>
                </c:pt>
                <c:pt idx="158">
                  <c:v>63.66</c:v>
                </c:pt>
                <c:pt idx="159">
                  <c:v>64.86</c:v>
                </c:pt>
                <c:pt idx="160">
                  <c:v>66.09</c:v>
                </c:pt>
                <c:pt idx="161">
                  <c:v>67.33</c:v>
                </c:pt>
                <c:pt idx="162">
                  <c:v>68.62</c:v>
                </c:pt>
                <c:pt idx="163">
                  <c:v>69.92</c:v>
                </c:pt>
                <c:pt idx="164">
                  <c:v>71.239999999999995</c:v>
                </c:pt>
                <c:pt idx="165">
                  <c:v>72.58</c:v>
                </c:pt>
                <c:pt idx="166">
                  <c:v>73.95</c:v>
                </c:pt>
                <c:pt idx="167">
                  <c:v>75.34</c:v>
                </c:pt>
                <c:pt idx="168">
                  <c:v>76.760000000000005</c:v>
                </c:pt>
                <c:pt idx="169">
                  <c:v>78.209999999999994</c:v>
                </c:pt>
                <c:pt idx="170">
                  <c:v>79.680000000000007</c:v>
                </c:pt>
                <c:pt idx="171">
                  <c:v>81.180000000000007</c:v>
                </c:pt>
                <c:pt idx="172">
                  <c:v>82.62</c:v>
                </c:pt>
                <c:pt idx="173">
                  <c:v>84.08</c:v>
                </c:pt>
                <c:pt idx="174">
                  <c:v>85.56</c:v>
                </c:pt>
                <c:pt idx="175">
                  <c:v>87.08</c:v>
                </c:pt>
                <c:pt idx="176">
                  <c:v>88.62</c:v>
                </c:pt>
                <c:pt idx="177">
                  <c:v>90.18</c:v>
                </c:pt>
                <c:pt idx="178">
                  <c:v>91.78</c:v>
                </c:pt>
                <c:pt idx="179">
                  <c:v>93.4</c:v>
                </c:pt>
                <c:pt idx="180">
                  <c:v>95.05</c:v>
                </c:pt>
                <c:pt idx="181">
                  <c:v>96.73</c:v>
                </c:pt>
                <c:pt idx="182">
                  <c:v>98.45</c:v>
                </c:pt>
                <c:pt idx="183">
                  <c:v>100.19</c:v>
                </c:pt>
                <c:pt idx="184">
                  <c:v>101.86</c:v>
                </c:pt>
                <c:pt idx="185">
                  <c:v>103.55</c:v>
                </c:pt>
                <c:pt idx="186">
                  <c:v>105.28</c:v>
                </c:pt>
                <c:pt idx="187">
                  <c:v>107.03</c:v>
                </c:pt>
                <c:pt idx="188">
                  <c:v>108.82</c:v>
                </c:pt>
                <c:pt idx="189">
                  <c:v>110.63</c:v>
                </c:pt>
                <c:pt idx="190">
                  <c:v>112.48</c:v>
                </c:pt>
                <c:pt idx="191">
                  <c:v>114.35</c:v>
                </c:pt>
                <c:pt idx="192">
                  <c:v>116.27</c:v>
                </c:pt>
                <c:pt idx="193">
                  <c:v>118.2</c:v>
                </c:pt>
                <c:pt idx="194">
                  <c:v>120.17</c:v>
                </c:pt>
                <c:pt idx="195">
                  <c:v>122.18</c:v>
                </c:pt>
                <c:pt idx="196">
                  <c:v>124.21</c:v>
                </c:pt>
                <c:pt idx="197">
                  <c:v>126.28</c:v>
                </c:pt>
                <c:pt idx="198">
                  <c:v>128.38999999999999</c:v>
                </c:pt>
                <c:pt idx="199">
                  <c:v>130.53</c:v>
                </c:pt>
                <c:pt idx="200">
                  <c:v>132.69999999999999</c:v>
                </c:pt>
                <c:pt idx="201">
                  <c:v>134.91</c:v>
                </c:pt>
                <c:pt idx="202">
                  <c:v>137.16</c:v>
                </c:pt>
                <c:pt idx="203">
                  <c:v>139.44999999999999</c:v>
                </c:pt>
                <c:pt idx="204">
                  <c:v>141.77000000000001</c:v>
                </c:pt>
                <c:pt idx="205">
                  <c:v>144.13999999999999</c:v>
                </c:pt>
                <c:pt idx="206">
                  <c:v>146.54</c:v>
                </c:pt>
                <c:pt idx="207">
                  <c:v>148.97999999999999</c:v>
                </c:pt>
                <c:pt idx="208">
                  <c:v>151.46</c:v>
                </c:pt>
                <c:pt idx="209">
                  <c:v>153.99</c:v>
                </c:pt>
                <c:pt idx="210">
                  <c:v>156.55000000000001</c:v>
                </c:pt>
                <c:pt idx="211">
                  <c:v>159.16</c:v>
                </c:pt>
                <c:pt idx="212">
                  <c:v>161.82</c:v>
                </c:pt>
                <c:pt idx="213">
                  <c:v>164.51</c:v>
                </c:pt>
                <c:pt idx="214">
                  <c:v>167.25</c:v>
                </c:pt>
                <c:pt idx="215">
                  <c:v>170.04</c:v>
                </c:pt>
                <c:pt idx="216">
                  <c:v>172.88</c:v>
                </c:pt>
                <c:pt idx="217">
                  <c:v>175.76</c:v>
                </c:pt>
                <c:pt idx="218">
                  <c:v>178.69</c:v>
                </c:pt>
                <c:pt idx="219">
                  <c:v>181.66</c:v>
                </c:pt>
                <c:pt idx="220">
                  <c:v>184.69</c:v>
                </c:pt>
                <c:pt idx="221">
                  <c:v>187.77</c:v>
                </c:pt>
                <c:pt idx="222">
                  <c:v>190.9</c:v>
                </c:pt>
                <c:pt idx="223">
                  <c:v>194.1</c:v>
                </c:pt>
                <c:pt idx="224">
                  <c:v>197.33</c:v>
                </c:pt>
                <c:pt idx="225">
                  <c:v>200.62</c:v>
                </c:pt>
                <c:pt idx="226">
                  <c:v>203.6</c:v>
                </c:pt>
                <c:pt idx="227">
                  <c:v>206.62</c:v>
                </c:pt>
                <c:pt idx="228">
                  <c:v>209.68</c:v>
                </c:pt>
                <c:pt idx="229">
                  <c:v>212.79</c:v>
                </c:pt>
                <c:pt idx="230">
                  <c:v>215.95</c:v>
                </c:pt>
                <c:pt idx="231">
                  <c:v>219.15</c:v>
                </c:pt>
                <c:pt idx="232">
                  <c:v>222.4</c:v>
                </c:pt>
                <c:pt idx="233">
                  <c:v>225.7</c:v>
                </c:pt>
                <c:pt idx="234">
                  <c:v>229.05</c:v>
                </c:pt>
                <c:pt idx="235">
                  <c:v>232.44</c:v>
                </c:pt>
                <c:pt idx="236">
                  <c:v>235.89</c:v>
                </c:pt>
                <c:pt idx="237">
                  <c:v>239.39</c:v>
                </c:pt>
                <c:pt idx="238">
                  <c:v>242.94</c:v>
                </c:pt>
                <c:pt idx="239">
                  <c:v>246.54</c:v>
                </c:pt>
                <c:pt idx="240">
                  <c:v>250.2</c:v>
                </c:pt>
                <c:pt idx="241">
                  <c:v>253.91</c:v>
                </c:pt>
                <c:pt idx="242">
                  <c:v>257.68</c:v>
                </c:pt>
                <c:pt idx="243">
                  <c:v>261.5</c:v>
                </c:pt>
                <c:pt idx="244">
                  <c:v>265.38</c:v>
                </c:pt>
                <c:pt idx="245">
                  <c:v>269.31</c:v>
                </c:pt>
                <c:pt idx="246">
                  <c:v>273.31</c:v>
                </c:pt>
                <c:pt idx="247">
                  <c:v>277.36</c:v>
                </c:pt>
                <c:pt idx="248">
                  <c:v>281.47000000000003</c:v>
                </c:pt>
                <c:pt idx="249">
                  <c:v>285.64999999999998</c:v>
                </c:pt>
                <c:pt idx="250">
                  <c:v>289.89</c:v>
                </c:pt>
                <c:pt idx="251">
                  <c:v>294.18</c:v>
                </c:pt>
                <c:pt idx="252">
                  <c:v>298.55</c:v>
                </c:pt>
                <c:pt idx="253">
                  <c:v>303</c:v>
                </c:pt>
                <c:pt idx="254">
                  <c:v>307.05</c:v>
                </c:pt>
                <c:pt idx="255">
                  <c:v>311.16000000000003</c:v>
                </c:pt>
                <c:pt idx="256">
                  <c:v>315.32</c:v>
                </c:pt>
                <c:pt idx="257">
                  <c:v>319.52999999999997</c:v>
                </c:pt>
                <c:pt idx="258">
                  <c:v>323.8</c:v>
                </c:pt>
                <c:pt idx="259">
                  <c:v>328.13</c:v>
                </c:pt>
                <c:pt idx="260">
                  <c:v>332.52</c:v>
                </c:pt>
                <c:pt idx="261">
                  <c:v>336.97</c:v>
                </c:pt>
                <c:pt idx="262">
                  <c:v>341.47</c:v>
                </c:pt>
                <c:pt idx="263">
                  <c:v>346.04</c:v>
                </c:pt>
                <c:pt idx="264">
                  <c:v>350.66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2F-45E2-85CC-613AA167E7D3}"/>
            </c:ext>
          </c:extLst>
        </c:ser>
        <c:ser>
          <c:idx val="1"/>
          <c:order val="1"/>
          <c:tx>
            <c:strRef>
              <c:f>'11 энергия и режим 0-350'!$G$3</c:f>
              <c:strCache>
                <c:ptCount val="1"/>
                <c:pt idx="0">
                  <c:v>старт 19 МДж затем + 18 МДж корректировка суточной дозы ежедневно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'11 энергия и режим 0-350'!$G$4:$G$465</c:f>
              <c:numCache>
                <c:formatCode>General</c:formatCode>
                <c:ptCount val="462"/>
                <c:pt idx="0">
                  <c:v>0.1</c:v>
                </c:pt>
                <c:pt idx="1">
                  <c:v>0.11</c:v>
                </c:pt>
                <c:pt idx="2">
                  <c:v>0.12</c:v>
                </c:pt>
                <c:pt idx="3">
                  <c:v>0.12</c:v>
                </c:pt>
                <c:pt idx="4">
                  <c:v>0.13</c:v>
                </c:pt>
                <c:pt idx="5">
                  <c:v>0.14000000000000001</c:v>
                </c:pt>
                <c:pt idx="6">
                  <c:v>0.16</c:v>
                </c:pt>
                <c:pt idx="7">
                  <c:v>0.17</c:v>
                </c:pt>
                <c:pt idx="8">
                  <c:v>0.18</c:v>
                </c:pt>
                <c:pt idx="9">
                  <c:v>0.19</c:v>
                </c:pt>
                <c:pt idx="10">
                  <c:v>0.21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0.31</c:v>
                </c:pt>
                <c:pt idx="16">
                  <c:v>0.33</c:v>
                </c:pt>
                <c:pt idx="17">
                  <c:v>0.36</c:v>
                </c:pt>
                <c:pt idx="18">
                  <c:v>0.39</c:v>
                </c:pt>
                <c:pt idx="19">
                  <c:v>0.42</c:v>
                </c:pt>
                <c:pt idx="20">
                  <c:v>0.45</c:v>
                </c:pt>
                <c:pt idx="21">
                  <c:v>0.49</c:v>
                </c:pt>
                <c:pt idx="22">
                  <c:v>0.53</c:v>
                </c:pt>
                <c:pt idx="23">
                  <c:v>0.56999999999999995</c:v>
                </c:pt>
                <c:pt idx="24">
                  <c:v>0.6</c:v>
                </c:pt>
                <c:pt idx="25">
                  <c:v>0.64</c:v>
                </c:pt>
                <c:pt idx="26">
                  <c:v>0.68</c:v>
                </c:pt>
                <c:pt idx="27">
                  <c:v>0.73</c:v>
                </c:pt>
                <c:pt idx="28">
                  <c:v>0.77</c:v>
                </c:pt>
                <c:pt idx="29">
                  <c:v>0.82</c:v>
                </c:pt>
                <c:pt idx="30">
                  <c:v>0.88</c:v>
                </c:pt>
                <c:pt idx="31">
                  <c:v>0.93</c:v>
                </c:pt>
                <c:pt idx="32">
                  <c:v>0.99</c:v>
                </c:pt>
                <c:pt idx="33">
                  <c:v>1.06</c:v>
                </c:pt>
                <c:pt idx="34">
                  <c:v>1.1299999999999999</c:v>
                </c:pt>
                <c:pt idx="35">
                  <c:v>1.2</c:v>
                </c:pt>
                <c:pt idx="36">
                  <c:v>1.28</c:v>
                </c:pt>
                <c:pt idx="37">
                  <c:v>1.36</c:v>
                </c:pt>
                <c:pt idx="38">
                  <c:v>1.45</c:v>
                </c:pt>
                <c:pt idx="39">
                  <c:v>1.54</c:v>
                </c:pt>
                <c:pt idx="40">
                  <c:v>1.62</c:v>
                </c:pt>
                <c:pt idx="41">
                  <c:v>1.7</c:v>
                </c:pt>
                <c:pt idx="42">
                  <c:v>1.78</c:v>
                </c:pt>
                <c:pt idx="43">
                  <c:v>1.87</c:v>
                </c:pt>
                <c:pt idx="44">
                  <c:v>1.96</c:v>
                </c:pt>
                <c:pt idx="45">
                  <c:v>2.0499999999999998</c:v>
                </c:pt>
                <c:pt idx="46">
                  <c:v>2.15</c:v>
                </c:pt>
                <c:pt idx="47">
                  <c:v>2.2599999999999998</c:v>
                </c:pt>
                <c:pt idx="48">
                  <c:v>2.37</c:v>
                </c:pt>
                <c:pt idx="49">
                  <c:v>2.48</c:v>
                </c:pt>
                <c:pt idx="50">
                  <c:v>2.6</c:v>
                </c:pt>
                <c:pt idx="51">
                  <c:v>2.73</c:v>
                </c:pt>
                <c:pt idx="52">
                  <c:v>2.86</c:v>
                </c:pt>
                <c:pt idx="53">
                  <c:v>3</c:v>
                </c:pt>
                <c:pt idx="54">
                  <c:v>3.14</c:v>
                </c:pt>
                <c:pt idx="55">
                  <c:v>3.27</c:v>
                </c:pt>
                <c:pt idx="56">
                  <c:v>3.4</c:v>
                </c:pt>
                <c:pt idx="57">
                  <c:v>3.53</c:v>
                </c:pt>
                <c:pt idx="58">
                  <c:v>3.67</c:v>
                </c:pt>
                <c:pt idx="59">
                  <c:v>3.82</c:v>
                </c:pt>
                <c:pt idx="60">
                  <c:v>3.97</c:v>
                </c:pt>
                <c:pt idx="61">
                  <c:v>4.13</c:v>
                </c:pt>
                <c:pt idx="62">
                  <c:v>4.29</c:v>
                </c:pt>
                <c:pt idx="63">
                  <c:v>4.46</c:v>
                </c:pt>
                <c:pt idx="64">
                  <c:v>4.6399999999999997</c:v>
                </c:pt>
                <c:pt idx="65">
                  <c:v>4.82</c:v>
                </c:pt>
                <c:pt idx="66">
                  <c:v>5.01</c:v>
                </c:pt>
                <c:pt idx="67">
                  <c:v>5.21</c:v>
                </c:pt>
                <c:pt idx="68">
                  <c:v>5.42</c:v>
                </c:pt>
                <c:pt idx="69">
                  <c:v>5.63</c:v>
                </c:pt>
                <c:pt idx="70">
                  <c:v>5.86</c:v>
                </c:pt>
                <c:pt idx="71">
                  <c:v>6.12</c:v>
                </c:pt>
                <c:pt idx="72">
                  <c:v>6.26</c:v>
                </c:pt>
                <c:pt idx="73">
                  <c:v>6.41</c:v>
                </c:pt>
                <c:pt idx="74">
                  <c:v>6.56</c:v>
                </c:pt>
                <c:pt idx="75">
                  <c:v>6.72</c:v>
                </c:pt>
                <c:pt idx="76">
                  <c:v>6.88</c:v>
                </c:pt>
                <c:pt idx="77">
                  <c:v>7.04</c:v>
                </c:pt>
                <c:pt idx="78">
                  <c:v>7.21</c:v>
                </c:pt>
                <c:pt idx="79">
                  <c:v>7.38</c:v>
                </c:pt>
                <c:pt idx="80">
                  <c:v>7.56</c:v>
                </c:pt>
                <c:pt idx="81">
                  <c:v>7.73</c:v>
                </c:pt>
                <c:pt idx="82">
                  <c:v>7.92</c:v>
                </c:pt>
                <c:pt idx="83">
                  <c:v>8.11</c:v>
                </c:pt>
                <c:pt idx="84">
                  <c:v>8.3000000000000007</c:v>
                </c:pt>
                <c:pt idx="85">
                  <c:v>8.49</c:v>
                </c:pt>
                <c:pt idx="86">
                  <c:v>8.6999999999999993</c:v>
                </c:pt>
                <c:pt idx="87">
                  <c:v>8.9</c:v>
                </c:pt>
                <c:pt idx="88">
                  <c:v>9.11</c:v>
                </c:pt>
                <c:pt idx="89">
                  <c:v>9.33</c:v>
                </c:pt>
                <c:pt idx="90">
                  <c:v>9.5500000000000007</c:v>
                </c:pt>
                <c:pt idx="91">
                  <c:v>9.7799999999999994</c:v>
                </c:pt>
                <c:pt idx="92">
                  <c:v>10.01</c:v>
                </c:pt>
                <c:pt idx="93">
                  <c:v>10.25</c:v>
                </c:pt>
                <c:pt idx="94">
                  <c:v>10.49</c:v>
                </c:pt>
                <c:pt idx="95">
                  <c:v>10.74</c:v>
                </c:pt>
                <c:pt idx="96">
                  <c:v>10.99</c:v>
                </c:pt>
                <c:pt idx="97">
                  <c:v>11.25</c:v>
                </c:pt>
                <c:pt idx="98">
                  <c:v>11.52</c:v>
                </c:pt>
                <c:pt idx="99">
                  <c:v>11.79</c:v>
                </c:pt>
                <c:pt idx="100">
                  <c:v>12.07</c:v>
                </c:pt>
                <c:pt idx="101">
                  <c:v>12.36</c:v>
                </c:pt>
                <c:pt idx="102">
                  <c:v>12.69</c:v>
                </c:pt>
                <c:pt idx="103">
                  <c:v>12.99</c:v>
                </c:pt>
                <c:pt idx="104">
                  <c:v>13.29</c:v>
                </c:pt>
                <c:pt idx="105">
                  <c:v>13.61</c:v>
                </c:pt>
                <c:pt idx="106">
                  <c:v>13.93</c:v>
                </c:pt>
                <c:pt idx="107">
                  <c:v>14.26</c:v>
                </c:pt>
                <c:pt idx="108">
                  <c:v>14.6</c:v>
                </c:pt>
                <c:pt idx="109">
                  <c:v>14.95</c:v>
                </c:pt>
                <c:pt idx="110">
                  <c:v>15.3</c:v>
                </c:pt>
                <c:pt idx="111">
                  <c:v>15.66</c:v>
                </c:pt>
                <c:pt idx="112">
                  <c:v>16.04</c:v>
                </c:pt>
                <c:pt idx="113">
                  <c:v>16.420000000000002</c:v>
                </c:pt>
                <c:pt idx="114">
                  <c:v>16.809999999999999</c:v>
                </c:pt>
                <c:pt idx="115">
                  <c:v>17.2</c:v>
                </c:pt>
                <c:pt idx="116">
                  <c:v>17.61</c:v>
                </c:pt>
                <c:pt idx="117">
                  <c:v>18.03</c:v>
                </c:pt>
                <c:pt idx="118">
                  <c:v>18.46</c:v>
                </c:pt>
                <c:pt idx="119">
                  <c:v>18.899999999999999</c:v>
                </c:pt>
                <c:pt idx="120">
                  <c:v>19.34</c:v>
                </c:pt>
                <c:pt idx="121">
                  <c:v>19.8</c:v>
                </c:pt>
                <c:pt idx="122">
                  <c:v>20.27</c:v>
                </c:pt>
                <c:pt idx="123">
                  <c:v>20.68</c:v>
                </c:pt>
                <c:pt idx="124">
                  <c:v>21.09</c:v>
                </c:pt>
                <c:pt idx="125">
                  <c:v>21.51</c:v>
                </c:pt>
                <c:pt idx="126">
                  <c:v>21.94</c:v>
                </c:pt>
                <c:pt idx="127">
                  <c:v>22.38</c:v>
                </c:pt>
                <c:pt idx="128">
                  <c:v>22.83</c:v>
                </c:pt>
                <c:pt idx="129">
                  <c:v>23.29</c:v>
                </c:pt>
                <c:pt idx="130">
                  <c:v>23.75</c:v>
                </c:pt>
                <c:pt idx="131">
                  <c:v>24.25</c:v>
                </c:pt>
                <c:pt idx="132">
                  <c:v>24.73</c:v>
                </c:pt>
                <c:pt idx="133">
                  <c:v>25.23</c:v>
                </c:pt>
                <c:pt idx="134">
                  <c:v>25.73</c:v>
                </c:pt>
                <c:pt idx="135">
                  <c:v>26.25</c:v>
                </c:pt>
                <c:pt idx="136">
                  <c:v>26.77</c:v>
                </c:pt>
                <c:pt idx="137">
                  <c:v>27.31</c:v>
                </c:pt>
                <c:pt idx="138">
                  <c:v>27.86</c:v>
                </c:pt>
                <c:pt idx="139">
                  <c:v>28.41</c:v>
                </c:pt>
                <c:pt idx="140">
                  <c:v>28.98</c:v>
                </c:pt>
                <c:pt idx="141">
                  <c:v>29.56</c:v>
                </c:pt>
                <c:pt idx="142">
                  <c:v>30.15</c:v>
                </c:pt>
                <c:pt idx="143">
                  <c:v>30.75</c:v>
                </c:pt>
                <c:pt idx="144">
                  <c:v>31.37</c:v>
                </c:pt>
                <c:pt idx="145">
                  <c:v>32</c:v>
                </c:pt>
                <c:pt idx="146">
                  <c:v>32.64</c:v>
                </c:pt>
                <c:pt idx="147">
                  <c:v>33.29</c:v>
                </c:pt>
                <c:pt idx="148">
                  <c:v>33.96</c:v>
                </c:pt>
                <c:pt idx="149">
                  <c:v>34.630000000000003</c:v>
                </c:pt>
                <c:pt idx="150">
                  <c:v>35.33</c:v>
                </c:pt>
                <c:pt idx="151">
                  <c:v>35.770000000000003</c:v>
                </c:pt>
                <c:pt idx="152">
                  <c:v>36.22</c:v>
                </c:pt>
                <c:pt idx="153">
                  <c:v>36.67</c:v>
                </c:pt>
                <c:pt idx="154">
                  <c:v>37.130000000000003</c:v>
                </c:pt>
                <c:pt idx="155">
                  <c:v>37.6</c:v>
                </c:pt>
                <c:pt idx="156">
                  <c:v>38.07</c:v>
                </c:pt>
                <c:pt idx="157">
                  <c:v>38.54</c:v>
                </c:pt>
                <c:pt idx="158">
                  <c:v>39.03</c:v>
                </c:pt>
                <c:pt idx="159">
                  <c:v>39.520000000000003</c:v>
                </c:pt>
                <c:pt idx="160">
                  <c:v>40.01</c:v>
                </c:pt>
                <c:pt idx="161">
                  <c:v>40.51</c:v>
                </c:pt>
                <c:pt idx="162">
                  <c:v>41.04</c:v>
                </c:pt>
                <c:pt idx="163">
                  <c:v>41.56</c:v>
                </c:pt>
                <c:pt idx="164">
                  <c:v>42.08</c:v>
                </c:pt>
                <c:pt idx="165">
                  <c:v>42.61</c:v>
                </c:pt>
                <c:pt idx="166">
                  <c:v>43.14</c:v>
                </c:pt>
                <c:pt idx="167">
                  <c:v>43.68</c:v>
                </c:pt>
                <c:pt idx="168">
                  <c:v>44.23</c:v>
                </c:pt>
                <c:pt idx="169">
                  <c:v>44.78</c:v>
                </c:pt>
                <c:pt idx="170">
                  <c:v>45.34</c:v>
                </c:pt>
                <c:pt idx="171">
                  <c:v>45.91</c:v>
                </c:pt>
                <c:pt idx="172">
                  <c:v>46.48</c:v>
                </c:pt>
                <c:pt idx="173">
                  <c:v>47.07</c:v>
                </c:pt>
                <c:pt idx="174">
                  <c:v>47.66</c:v>
                </c:pt>
                <c:pt idx="175">
                  <c:v>48.25</c:v>
                </c:pt>
                <c:pt idx="176">
                  <c:v>48.86</c:v>
                </c:pt>
                <c:pt idx="177">
                  <c:v>49.47</c:v>
                </c:pt>
                <c:pt idx="178">
                  <c:v>50.09</c:v>
                </c:pt>
                <c:pt idx="179">
                  <c:v>50.72</c:v>
                </c:pt>
                <c:pt idx="180">
                  <c:v>51.35</c:v>
                </c:pt>
                <c:pt idx="181">
                  <c:v>51.99</c:v>
                </c:pt>
                <c:pt idx="182">
                  <c:v>52.65</c:v>
                </c:pt>
                <c:pt idx="183">
                  <c:v>53.31</c:v>
                </c:pt>
                <c:pt idx="184">
                  <c:v>53.97</c:v>
                </c:pt>
                <c:pt idx="185">
                  <c:v>54.65</c:v>
                </c:pt>
                <c:pt idx="186">
                  <c:v>55.33</c:v>
                </c:pt>
                <c:pt idx="187">
                  <c:v>56.03</c:v>
                </c:pt>
                <c:pt idx="188">
                  <c:v>56.73</c:v>
                </c:pt>
                <c:pt idx="189">
                  <c:v>57.44</c:v>
                </c:pt>
                <c:pt idx="190">
                  <c:v>58.16</c:v>
                </c:pt>
                <c:pt idx="191">
                  <c:v>58.89</c:v>
                </c:pt>
                <c:pt idx="192">
                  <c:v>59.64</c:v>
                </c:pt>
                <c:pt idx="193">
                  <c:v>60.39</c:v>
                </c:pt>
                <c:pt idx="194">
                  <c:v>61.15</c:v>
                </c:pt>
                <c:pt idx="195">
                  <c:v>61.91</c:v>
                </c:pt>
                <c:pt idx="196">
                  <c:v>62.69</c:v>
                </c:pt>
                <c:pt idx="197">
                  <c:v>63.47</c:v>
                </c:pt>
                <c:pt idx="198">
                  <c:v>64.27</c:v>
                </c:pt>
                <c:pt idx="199">
                  <c:v>65.069999999999993</c:v>
                </c:pt>
                <c:pt idx="200">
                  <c:v>65.89</c:v>
                </c:pt>
                <c:pt idx="201">
                  <c:v>66.709999999999994</c:v>
                </c:pt>
                <c:pt idx="202">
                  <c:v>67.55</c:v>
                </c:pt>
                <c:pt idx="203">
                  <c:v>68.39</c:v>
                </c:pt>
                <c:pt idx="204">
                  <c:v>69.25</c:v>
                </c:pt>
                <c:pt idx="205">
                  <c:v>70.12</c:v>
                </c:pt>
                <c:pt idx="206">
                  <c:v>71</c:v>
                </c:pt>
                <c:pt idx="207">
                  <c:v>71.89</c:v>
                </c:pt>
                <c:pt idx="208">
                  <c:v>72.790000000000006</c:v>
                </c:pt>
                <c:pt idx="209">
                  <c:v>73.7</c:v>
                </c:pt>
                <c:pt idx="210">
                  <c:v>74.62</c:v>
                </c:pt>
                <c:pt idx="211">
                  <c:v>75.56</c:v>
                </c:pt>
                <c:pt idx="212">
                  <c:v>76.5</c:v>
                </c:pt>
                <c:pt idx="213">
                  <c:v>77.459999999999994</c:v>
                </c:pt>
                <c:pt idx="214">
                  <c:v>78.430000000000007</c:v>
                </c:pt>
                <c:pt idx="215">
                  <c:v>79.41</c:v>
                </c:pt>
                <c:pt idx="216">
                  <c:v>80.41</c:v>
                </c:pt>
                <c:pt idx="217">
                  <c:v>81.41</c:v>
                </c:pt>
                <c:pt idx="218">
                  <c:v>82.43</c:v>
                </c:pt>
                <c:pt idx="219">
                  <c:v>83.47</c:v>
                </c:pt>
                <c:pt idx="220">
                  <c:v>84.51</c:v>
                </c:pt>
                <c:pt idx="221">
                  <c:v>85.57</c:v>
                </c:pt>
                <c:pt idx="222">
                  <c:v>86.64</c:v>
                </c:pt>
                <c:pt idx="223">
                  <c:v>87.75</c:v>
                </c:pt>
                <c:pt idx="224">
                  <c:v>88.85</c:v>
                </c:pt>
                <c:pt idx="225">
                  <c:v>89.96</c:v>
                </c:pt>
                <c:pt idx="226">
                  <c:v>91.09</c:v>
                </c:pt>
                <c:pt idx="227">
                  <c:v>92.23</c:v>
                </c:pt>
                <c:pt idx="228">
                  <c:v>93.38</c:v>
                </c:pt>
                <c:pt idx="229">
                  <c:v>94.55</c:v>
                </c:pt>
                <c:pt idx="230">
                  <c:v>95.74</c:v>
                </c:pt>
                <c:pt idx="231">
                  <c:v>96.94</c:v>
                </c:pt>
                <c:pt idx="232">
                  <c:v>98.15</c:v>
                </c:pt>
                <c:pt idx="233">
                  <c:v>99.38</c:v>
                </c:pt>
                <c:pt idx="234">
                  <c:v>100.62</c:v>
                </c:pt>
                <c:pt idx="235">
                  <c:v>101.56</c:v>
                </c:pt>
                <c:pt idx="236">
                  <c:v>102.51</c:v>
                </c:pt>
                <c:pt idx="237">
                  <c:v>103.47</c:v>
                </c:pt>
                <c:pt idx="238">
                  <c:v>104.44</c:v>
                </c:pt>
                <c:pt idx="239">
                  <c:v>105.41</c:v>
                </c:pt>
                <c:pt idx="240">
                  <c:v>106.4</c:v>
                </c:pt>
                <c:pt idx="241">
                  <c:v>107.39</c:v>
                </c:pt>
                <c:pt idx="242">
                  <c:v>108.4</c:v>
                </c:pt>
                <c:pt idx="243">
                  <c:v>109.41</c:v>
                </c:pt>
                <c:pt idx="244">
                  <c:v>110.43</c:v>
                </c:pt>
                <c:pt idx="245">
                  <c:v>111.47</c:v>
                </c:pt>
                <c:pt idx="246">
                  <c:v>112.51</c:v>
                </c:pt>
                <c:pt idx="247">
                  <c:v>113.56</c:v>
                </c:pt>
                <c:pt idx="248">
                  <c:v>114.62</c:v>
                </c:pt>
                <c:pt idx="249">
                  <c:v>115.69</c:v>
                </c:pt>
                <c:pt idx="250">
                  <c:v>116.77</c:v>
                </c:pt>
                <c:pt idx="251">
                  <c:v>117.86</c:v>
                </c:pt>
                <c:pt idx="252">
                  <c:v>118.97</c:v>
                </c:pt>
                <c:pt idx="253">
                  <c:v>120.09</c:v>
                </c:pt>
                <c:pt idx="254">
                  <c:v>121.21</c:v>
                </c:pt>
                <c:pt idx="255">
                  <c:v>122.34</c:v>
                </c:pt>
                <c:pt idx="256">
                  <c:v>123.49</c:v>
                </c:pt>
                <c:pt idx="257">
                  <c:v>124.64</c:v>
                </c:pt>
                <c:pt idx="258">
                  <c:v>125.81</c:v>
                </c:pt>
                <c:pt idx="259">
                  <c:v>126.98</c:v>
                </c:pt>
                <c:pt idx="260">
                  <c:v>128.16999999999999</c:v>
                </c:pt>
                <c:pt idx="261">
                  <c:v>129.37</c:v>
                </c:pt>
                <c:pt idx="262">
                  <c:v>130.57</c:v>
                </c:pt>
                <c:pt idx="263">
                  <c:v>131.79</c:v>
                </c:pt>
                <c:pt idx="264">
                  <c:v>133.03</c:v>
                </c:pt>
                <c:pt idx="265">
                  <c:v>134.27000000000001</c:v>
                </c:pt>
                <c:pt idx="266">
                  <c:v>135.52000000000001</c:v>
                </c:pt>
                <c:pt idx="267">
                  <c:v>136.79</c:v>
                </c:pt>
                <c:pt idx="268">
                  <c:v>138.07</c:v>
                </c:pt>
                <c:pt idx="269">
                  <c:v>139.36000000000001</c:v>
                </c:pt>
                <c:pt idx="270">
                  <c:v>140.66</c:v>
                </c:pt>
                <c:pt idx="271">
                  <c:v>141.97999999999999</c:v>
                </c:pt>
                <c:pt idx="272">
                  <c:v>143.30000000000001</c:v>
                </c:pt>
                <c:pt idx="273">
                  <c:v>144.63999999999999</c:v>
                </c:pt>
                <c:pt idx="274">
                  <c:v>145.99</c:v>
                </c:pt>
                <c:pt idx="275">
                  <c:v>147.36000000000001</c:v>
                </c:pt>
                <c:pt idx="276">
                  <c:v>148.74</c:v>
                </c:pt>
                <c:pt idx="277">
                  <c:v>150.13</c:v>
                </c:pt>
                <c:pt idx="278">
                  <c:v>151.53</c:v>
                </c:pt>
                <c:pt idx="279">
                  <c:v>152.94999999999999</c:v>
                </c:pt>
                <c:pt idx="280">
                  <c:v>154.38</c:v>
                </c:pt>
                <c:pt idx="281">
                  <c:v>155.82</c:v>
                </c:pt>
                <c:pt idx="282">
                  <c:v>157.27000000000001</c:v>
                </c:pt>
                <c:pt idx="283">
                  <c:v>158.74</c:v>
                </c:pt>
                <c:pt idx="284">
                  <c:v>160.22999999999999</c:v>
                </c:pt>
                <c:pt idx="285">
                  <c:v>161.72999999999999</c:v>
                </c:pt>
                <c:pt idx="286">
                  <c:v>163.24</c:v>
                </c:pt>
                <c:pt idx="287">
                  <c:v>164.77</c:v>
                </c:pt>
                <c:pt idx="288">
                  <c:v>166.31</c:v>
                </c:pt>
                <c:pt idx="289">
                  <c:v>167.86</c:v>
                </c:pt>
                <c:pt idx="290">
                  <c:v>169.43</c:v>
                </c:pt>
                <c:pt idx="291">
                  <c:v>171.01</c:v>
                </c:pt>
                <c:pt idx="292">
                  <c:v>172.61</c:v>
                </c:pt>
                <c:pt idx="293">
                  <c:v>174.22</c:v>
                </c:pt>
                <c:pt idx="294">
                  <c:v>175.85</c:v>
                </c:pt>
                <c:pt idx="295">
                  <c:v>177.49</c:v>
                </c:pt>
                <c:pt idx="296">
                  <c:v>179.15</c:v>
                </c:pt>
                <c:pt idx="297">
                  <c:v>180.83</c:v>
                </c:pt>
                <c:pt idx="298">
                  <c:v>182.52</c:v>
                </c:pt>
                <c:pt idx="299">
                  <c:v>184.22</c:v>
                </c:pt>
                <c:pt idx="300">
                  <c:v>185.95</c:v>
                </c:pt>
                <c:pt idx="301">
                  <c:v>187.68</c:v>
                </c:pt>
                <c:pt idx="302">
                  <c:v>189.44</c:v>
                </c:pt>
                <c:pt idx="303">
                  <c:v>191.21</c:v>
                </c:pt>
                <c:pt idx="304">
                  <c:v>192.99</c:v>
                </c:pt>
                <c:pt idx="305">
                  <c:v>194.8</c:v>
                </c:pt>
                <c:pt idx="306">
                  <c:v>196.62</c:v>
                </c:pt>
                <c:pt idx="307">
                  <c:v>198.46</c:v>
                </c:pt>
                <c:pt idx="308">
                  <c:v>200.31</c:v>
                </c:pt>
                <c:pt idx="309">
                  <c:v>201.91</c:v>
                </c:pt>
                <c:pt idx="310">
                  <c:v>203.51</c:v>
                </c:pt>
                <c:pt idx="311">
                  <c:v>205.14</c:v>
                </c:pt>
                <c:pt idx="312">
                  <c:v>206.77</c:v>
                </c:pt>
                <c:pt idx="313">
                  <c:v>208.42</c:v>
                </c:pt>
                <c:pt idx="314">
                  <c:v>210.08</c:v>
                </c:pt>
                <c:pt idx="315">
                  <c:v>211.76</c:v>
                </c:pt>
                <c:pt idx="316">
                  <c:v>213.45</c:v>
                </c:pt>
                <c:pt idx="317">
                  <c:v>215.15</c:v>
                </c:pt>
                <c:pt idx="318">
                  <c:v>216.86</c:v>
                </c:pt>
                <c:pt idx="319">
                  <c:v>218.59</c:v>
                </c:pt>
                <c:pt idx="320">
                  <c:v>220.33</c:v>
                </c:pt>
                <c:pt idx="321">
                  <c:v>222.08</c:v>
                </c:pt>
                <c:pt idx="322">
                  <c:v>223.85</c:v>
                </c:pt>
                <c:pt idx="323">
                  <c:v>225.64</c:v>
                </c:pt>
                <c:pt idx="324">
                  <c:v>227.43</c:v>
                </c:pt>
                <c:pt idx="325">
                  <c:v>229.25</c:v>
                </c:pt>
                <c:pt idx="326">
                  <c:v>231.07</c:v>
                </c:pt>
                <c:pt idx="327">
                  <c:v>232.91</c:v>
                </c:pt>
                <c:pt idx="328">
                  <c:v>234.77</c:v>
                </c:pt>
                <c:pt idx="329">
                  <c:v>236.64</c:v>
                </c:pt>
                <c:pt idx="330">
                  <c:v>238.52</c:v>
                </c:pt>
                <c:pt idx="331">
                  <c:v>240.42</c:v>
                </c:pt>
                <c:pt idx="332">
                  <c:v>242.34</c:v>
                </c:pt>
                <c:pt idx="333">
                  <c:v>244.27</c:v>
                </c:pt>
                <c:pt idx="334">
                  <c:v>246.21</c:v>
                </c:pt>
                <c:pt idx="335">
                  <c:v>248.17</c:v>
                </c:pt>
                <c:pt idx="336">
                  <c:v>250.15</c:v>
                </c:pt>
                <c:pt idx="337">
                  <c:v>252.14</c:v>
                </c:pt>
                <c:pt idx="338">
                  <c:v>254.15</c:v>
                </c:pt>
                <c:pt idx="339">
                  <c:v>256.17</c:v>
                </c:pt>
                <c:pt idx="340">
                  <c:v>258.20999999999998</c:v>
                </c:pt>
                <c:pt idx="341">
                  <c:v>260.27</c:v>
                </c:pt>
                <c:pt idx="342">
                  <c:v>262.33999999999997</c:v>
                </c:pt>
                <c:pt idx="343">
                  <c:v>264.43</c:v>
                </c:pt>
                <c:pt idx="344">
                  <c:v>266.54000000000002</c:v>
                </c:pt>
                <c:pt idx="345">
                  <c:v>268.67</c:v>
                </c:pt>
                <c:pt idx="346">
                  <c:v>270.81</c:v>
                </c:pt>
                <c:pt idx="347">
                  <c:v>272.97000000000003</c:v>
                </c:pt>
                <c:pt idx="348">
                  <c:v>275.14</c:v>
                </c:pt>
                <c:pt idx="349">
                  <c:v>277.33999999999997</c:v>
                </c:pt>
                <c:pt idx="350">
                  <c:v>279.54000000000002</c:v>
                </c:pt>
                <c:pt idx="351">
                  <c:v>281.77</c:v>
                </c:pt>
                <c:pt idx="352">
                  <c:v>284.02</c:v>
                </c:pt>
                <c:pt idx="353">
                  <c:v>286.27999999999997</c:v>
                </c:pt>
                <c:pt idx="354">
                  <c:v>288.56</c:v>
                </c:pt>
                <c:pt idx="355">
                  <c:v>290.86</c:v>
                </c:pt>
                <c:pt idx="356">
                  <c:v>293.17</c:v>
                </c:pt>
                <c:pt idx="357">
                  <c:v>295.51</c:v>
                </c:pt>
                <c:pt idx="358">
                  <c:v>297.86</c:v>
                </c:pt>
                <c:pt idx="359">
                  <c:v>300.23</c:v>
                </c:pt>
                <c:pt idx="360">
                  <c:v>302.39</c:v>
                </c:pt>
                <c:pt idx="361">
                  <c:v>304.56</c:v>
                </c:pt>
                <c:pt idx="362">
                  <c:v>306.75</c:v>
                </c:pt>
                <c:pt idx="363">
                  <c:v>308.95</c:v>
                </c:pt>
                <c:pt idx="364">
                  <c:v>311.17</c:v>
                </c:pt>
                <c:pt idx="365">
                  <c:v>313.39999999999998</c:v>
                </c:pt>
                <c:pt idx="366">
                  <c:v>315.64999999999998</c:v>
                </c:pt>
                <c:pt idx="367">
                  <c:v>317.92</c:v>
                </c:pt>
                <c:pt idx="368">
                  <c:v>320.2</c:v>
                </c:pt>
                <c:pt idx="369">
                  <c:v>322.5</c:v>
                </c:pt>
                <c:pt idx="370">
                  <c:v>324.81</c:v>
                </c:pt>
                <c:pt idx="371">
                  <c:v>327.14999999999998</c:v>
                </c:pt>
                <c:pt idx="372">
                  <c:v>329.49</c:v>
                </c:pt>
                <c:pt idx="373">
                  <c:v>331.86</c:v>
                </c:pt>
                <c:pt idx="374">
                  <c:v>334.24</c:v>
                </c:pt>
                <c:pt idx="375">
                  <c:v>336.64</c:v>
                </c:pt>
                <c:pt idx="376">
                  <c:v>339.07</c:v>
                </c:pt>
                <c:pt idx="377">
                  <c:v>341.5</c:v>
                </c:pt>
                <c:pt idx="378">
                  <c:v>343.96</c:v>
                </c:pt>
                <c:pt idx="379">
                  <c:v>346.42</c:v>
                </c:pt>
                <c:pt idx="380">
                  <c:v>348.91</c:v>
                </c:pt>
                <c:pt idx="381">
                  <c:v>351.42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F-45E2-85CC-613AA167E7D3}"/>
            </c:ext>
          </c:extLst>
        </c:ser>
        <c:ser>
          <c:idx val="2"/>
          <c:order val="2"/>
          <c:tx>
            <c:strRef>
              <c:f>'11 энергия и режим 0-350'!$H$3</c:f>
              <c:strCache>
                <c:ptCount val="1"/>
                <c:pt idx="0">
                  <c:v>старт 19 МДж затем + 22 МДж корректировка суточной дозы 2 раза в месяц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'11 энергия и режим 0-350'!$H$4:$H$465</c:f>
              <c:numCache>
                <c:formatCode>0.000</c:formatCode>
                <c:ptCount val="462"/>
                <c:pt idx="0">
                  <c:v>0.1</c:v>
                </c:pt>
                <c:pt idx="1">
                  <c:v>0.1041</c:v>
                </c:pt>
                <c:pt idx="2">
                  <c:v>0.10819999999999999</c:v>
                </c:pt>
                <c:pt idx="3">
                  <c:v>0.11229999999999998</c:v>
                </c:pt>
                <c:pt idx="4">
                  <c:v>0.11639999999999998</c:v>
                </c:pt>
                <c:pt idx="5">
                  <c:v>0.12049999999999997</c:v>
                </c:pt>
                <c:pt idx="6">
                  <c:v>0.12459999999999996</c:v>
                </c:pt>
                <c:pt idx="7">
                  <c:v>0.12869999999999995</c:v>
                </c:pt>
                <c:pt idx="8">
                  <c:v>0.13279999999999995</c:v>
                </c:pt>
                <c:pt idx="9">
                  <c:v>0.13689999999999994</c:v>
                </c:pt>
                <c:pt idx="10">
                  <c:v>0.14099999999999993</c:v>
                </c:pt>
                <c:pt idx="11">
                  <c:v>0.14509999999999992</c:v>
                </c:pt>
                <c:pt idx="12">
                  <c:v>0.14919999999999992</c:v>
                </c:pt>
                <c:pt idx="13">
                  <c:v>0.15329999999999991</c:v>
                </c:pt>
                <c:pt idx="14">
                  <c:v>0.1573999999999999</c:v>
                </c:pt>
                <c:pt idx="15">
                  <c:v>0.16368529999999989</c:v>
                </c:pt>
                <c:pt idx="16">
                  <c:v>0.16997059999999989</c:v>
                </c:pt>
                <c:pt idx="17">
                  <c:v>0.17625589999999988</c:v>
                </c:pt>
                <c:pt idx="18">
                  <c:v>0.18254119999999988</c:v>
                </c:pt>
                <c:pt idx="19">
                  <c:v>0.18882649999999987</c:v>
                </c:pt>
                <c:pt idx="20">
                  <c:v>0.19511179999999986</c:v>
                </c:pt>
                <c:pt idx="21">
                  <c:v>0.20139709999999986</c:v>
                </c:pt>
                <c:pt idx="22">
                  <c:v>0.20768239999999985</c:v>
                </c:pt>
                <c:pt idx="23">
                  <c:v>0.21396769999999984</c:v>
                </c:pt>
                <c:pt idx="24">
                  <c:v>0.22025299999999984</c:v>
                </c:pt>
                <c:pt idx="25">
                  <c:v>0.22653829999999983</c:v>
                </c:pt>
                <c:pt idx="26">
                  <c:v>0.23282359999999983</c:v>
                </c:pt>
                <c:pt idx="27">
                  <c:v>0.23910889999999982</c:v>
                </c:pt>
                <c:pt idx="28">
                  <c:v>0.24539419999999981</c:v>
                </c:pt>
                <c:pt idx="29">
                  <c:v>0.25167949999999983</c:v>
                </c:pt>
                <c:pt idx="30">
                  <c:v>0.25</c:v>
                </c:pt>
                <c:pt idx="31">
                  <c:v>0.26024999999999998</c:v>
                </c:pt>
                <c:pt idx="32">
                  <c:v>0.27049999999999996</c:v>
                </c:pt>
                <c:pt idx="33">
                  <c:v>0.28074999999999994</c:v>
                </c:pt>
                <c:pt idx="34">
                  <c:v>0.29099999999999993</c:v>
                </c:pt>
                <c:pt idx="35">
                  <c:v>0.30124999999999991</c:v>
                </c:pt>
                <c:pt idx="36">
                  <c:v>0.31149999999999989</c:v>
                </c:pt>
                <c:pt idx="37">
                  <c:v>0.32174999999999987</c:v>
                </c:pt>
                <c:pt idx="38">
                  <c:v>0.33199999999999985</c:v>
                </c:pt>
                <c:pt idx="39">
                  <c:v>0.34224999999999983</c:v>
                </c:pt>
                <c:pt idx="40">
                  <c:v>0.35249999999999981</c:v>
                </c:pt>
                <c:pt idx="41">
                  <c:v>0.36274999999999979</c:v>
                </c:pt>
                <c:pt idx="42">
                  <c:v>0.37299999999999978</c:v>
                </c:pt>
                <c:pt idx="43">
                  <c:v>0.38324999999999976</c:v>
                </c:pt>
                <c:pt idx="44">
                  <c:v>0.39349999999999974</c:v>
                </c:pt>
                <c:pt idx="45">
                  <c:v>0.40921324999999975</c:v>
                </c:pt>
                <c:pt idx="46">
                  <c:v>0.42492649999999976</c:v>
                </c:pt>
                <c:pt idx="47">
                  <c:v>0.44063974999999977</c:v>
                </c:pt>
                <c:pt idx="48">
                  <c:v>0.45635299999999979</c:v>
                </c:pt>
                <c:pt idx="49">
                  <c:v>0.4720662499999998</c:v>
                </c:pt>
                <c:pt idx="50">
                  <c:v>0.48777949999999981</c:v>
                </c:pt>
                <c:pt idx="51">
                  <c:v>0.50349274999999982</c:v>
                </c:pt>
                <c:pt idx="52">
                  <c:v>0.51920599999999983</c:v>
                </c:pt>
                <c:pt idx="53">
                  <c:v>0.53491924999999985</c:v>
                </c:pt>
                <c:pt idx="54">
                  <c:v>0.55063249999999986</c:v>
                </c:pt>
                <c:pt idx="55">
                  <c:v>0.56634574999999987</c:v>
                </c:pt>
                <c:pt idx="56">
                  <c:v>0.58205899999999988</c:v>
                </c:pt>
                <c:pt idx="57">
                  <c:v>0.59777224999999989</c:v>
                </c:pt>
                <c:pt idx="58">
                  <c:v>0.61348549999999991</c:v>
                </c:pt>
                <c:pt idx="59">
                  <c:v>0.62919874999999992</c:v>
                </c:pt>
                <c:pt idx="60">
                  <c:v>0.64207199999999998</c:v>
                </c:pt>
                <c:pt idx="61">
                  <c:v>0.66414399999999996</c:v>
                </c:pt>
                <c:pt idx="62">
                  <c:v>0.68621599999999994</c:v>
                </c:pt>
                <c:pt idx="63">
                  <c:v>0.70828799999999992</c:v>
                </c:pt>
                <c:pt idx="64">
                  <c:v>0.7303599999999999</c:v>
                </c:pt>
                <c:pt idx="65">
                  <c:v>0.75243199999999988</c:v>
                </c:pt>
                <c:pt idx="66">
                  <c:v>0.77450399999999986</c:v>
                </c:pt>
                <c:pt idx="67">
                  <c:v>0.79657599999999984</c:v>
                </c:pt>
                <c:pt idx="68">
                  <c:v>0.81864799999999982</c:v>
                </c:pt>
                <c:pt idx="69">
                  <c:v>0.8407199999999998</c:v>
                </c:pt>
                <c:pt idx="70">
                  <c:v>0.86279199999999978</c:v>
                </c:pt>
                <c:pt idx="71">
                  <c:v>0.88486399999999976</c:v>
                </c:pt>
                <c:pt idx="72">
                  <c:v>0.90693599999999974</c:v>
                </c:pt>
                <c:pt idx="73">
                  <c:v>0.92900799999999972</c:v>
                </c:pt>
                <c:pt idx="74">
                  <c:v>0.96129492159999974</c:v>
                </c:pt>
                <c:pt idx="75">
                  <c:v>0.99358184319999976</c:v>
                </c:pt>
                <c:pt idx="76">
                  <c:v>1.0258687647999998</c:v>
                </c:pt>
                <c:pt idx="77">
                  <c:v>1.0581556863999997</c:v>
                </c:pt>
                <c:pt idx="78">
                  <c:v>1.0904426079999996</c:v>
                </c:pt>
                <c:pt idx="79">
                  <c:v>1.1227295295999995</c:v>
                </c:pt>
                <c:pt idx="80">
                  <c:v>1.1550164511999994</c:v>
                </c:pt>
                <c:pt idx="81">
                  <c:v>1.1873033727999993</c:v>
                </c:pt>
                <c:pt idx="82">
                  <c:v>1.2195902943999992</c:v>
                </c:pt>
                <c:pt idx="83">
                  <c:v>1.2518772159999991</c:v>
                </c:pt>
                <c:pt idx="84">
                  <c:v>1.284164137599999</c:v>
                </c:pt>
                <c:pt idx="85">
                  <c:v>1.3164510591999989</c:v>
                </c:pt>
                <c:pt idx="86">
                  <c:v>1.3487379807999988</c:v>
                </c:pt>
                <c:pt idx="87">
                  <c:v>1.3810249023999988</c:v>
                </c:pt>
                <c:pt idx="88">
                  <c:v>1.4133118239999987</c:v>
                </c:pt>
                <c:pt idx="89">
                  <c:v>1.41</c:v>
                </c:pt>
                <c:pt idx="90">
                  <c:v>1.4542739999999998</c:v>
                </c:pt>
                <c:pt idx="91">
                  <c:v>1.4985479999999998</c:v>
                </c:pt>
                <c:pt idx="92">
                  <c:v>1.5428219999999997</c:v>
                </c:pt>
                <c:pt idx="93">
                  <c:v>1.5870959999999996</c:v>
                </c:pt>
                <c:pt idx="94">
                  <c:v>1.6313699999999995</c:v>
                </c:pt>
                <c:pt idx="95">
                  <c:v>1.6756439999999995</c:v>
                </c:pt>
                <c:pt idx="96">
                  <c:v>1.7199179999999994</c:v>
                </c:pt>
                <c:pt idx="97">
                  <c:v>1.7641919999999993</c:v>
                </c:pt>
                <c:pt idx="98">
                  <c:v>1.8084659999999992</c:v>
                </c:pt>
                <c:pt idx="99">
                  <c:v>1.8527399999999992</c:v>
                </c:pt>
                <c:pt idx="100">
                  <c:v>1.8970139999999991</c:v>
                </c:pt>
                <c:pt idx="101">
                  <c:v>1.941287999999999</c:v>
                </c:pt>
                <c:pt idx="102">
                  <c:v>1.9855619999999989</c:v>
                </c:pt>
                <c:pt idx="103">
                  <c:v>2.0298359999999991</c:v>
                </c:pt>
                <c:pt idx="104">
                  <c:v>2.0921826467999991</c:v>
                </c:pt>
                <c:pt idx="105">
                  <c:v>2.1545292935999991</c:v>
                </c:pt>
                <c:pt idx="106">
                  <c:v>2.2168759403999991</c:v>
                </c:pt>
                <c:pt idx="107">
                  <c:v>2.2792225871999992</c:v>
                </c:pt>
                <c:pt idx="108">
                  <c:v>2.3415692339999992</c:v>
                </c:pt>
                <c:pt idx="109">
                  <c:v>2.4039158807999992</c:v>
                </c:pt>
                <c:pt idx="110">
                  <c:v>2.4662625275999992</c:v>
                </c:pt>
                <c:pt idx="111">
                  <c:v>2.5286091743999992</c:v>
                </c:pt>
                <c:pt idx="112">
                  <c:v>2.5909558211999992</c:v>
                </c:pt>
                <c:pt idx="113">
                  <c:v>2.6533024679999992</c:v>
                </c:pt>
                <c:pt idx="114">
                  <c:v>2.7156491147999993</c:v>
                </c:pt>
                <c:pt idx="115">
                  <c:v>2.7779957615999993</c:v>
                </c:pt>
                <c:pt idx="116">
                  <c:v>2.8403424083999993</c:v>
                </c:pt>
                <c:pt idx="117">
                  <c:v>2.9026890551999993</c:v>
                </c:pt>
                <c:pt idx="118">
                  <c:v>2.9650357019999993</c:v>
                </c:pt>
                <c:pt idx="119">
                  <c:v>3.03</c:v>
                </c:pt>
                <c:pt idx="120">
                  <c:v>3.108174</c:v>
                </c:pt>
                <c:pt idx="121">
                  <c:v>3.1863480000000002</c:v>
                </c:pt>
                <c:pt idx="122">
                  <c:v>3.2645220000000004</c:v>
                </c:pt>
                <c:pt idx="123">
                  <c:v>3.3426960000000006</c:v>
                </c:pt>
                <c:pt idx="124">
                  <c:v>3.4208700000000007</c:v>
                </c:pt>
                <c:pt idx="125">
                  <c:v>3.4990440000000009</c:v>
                </c:pt>
                <c:pt idx="126">
                  <c:v>3.5772180000000011</c:v>
                </c:pt>
                <c:pt idx="127">
                  <c:v>3.6553920000000013</c:v>
                </c:pt>
                <c:pt idx="128">
                  <c:v>3.7335660000000015</c:v>
                </c:pt>
                <c:pt idx="129">
                  <c:v>3.8117400000000017</c:v>
                </c:pt>
                <c:pt idx="130">
                  <c:v>3.8899140000000019</c:v>
                </c:pt>
                <c:pt idx="131">
                  <c:v>3.9680880000000025</c:v>
                </c:pt>
                <c:pt idx="132">
                  <c:v>4.0462620000000022</c:v>
                </c:pt>
                <c:pt idx="133">
                  <c:v>4.124436000000002</c:v>
                </c:pt>
                <c:pt idx="134">
                  <c:v>4.2288295596000021</c:v>
                </c:pt>
                <c:pt idx="135">
                  <c:v>4.3332231192000021</c:v>
                </c:pt>
                <c:pt idx="136">
                  <c:v>4.4376166788000022</c:v>
                </c:pt>
                <c:pt idx="137">
                  <c:v>4.5420102384000023</c:v>
                </c:pt>
                <c:pt idx="138">
                  <c:v>4.6464037980000024</c:v>
                </c:pt>
                <c:pt idx="139">
                  <c:v>4.7507973576000024</c:v>
                </c:pt>
                <c:pt idx="140">
                  <c:v>4.8551909172000025</c:v>
                </c:pt>
                <c:pt idx="141">
                  <c:v>4.9595844768000026</c:v>
                </c:pt>
                <c:pt idx="142">
                  <c:v>5.0639780364000027</c:v>
                </c:pt>
                <c:pt idx="143">
                  <c:v>5.1683715960000027</c:v>
                </c:pt>
                <c:pt idx="144">
                  <c:v>5.2727651556000028</c:v>
                </c:pt>
                <c:pt idx="145">
                  <c:v>5.3771587152000029</c:v>
                </c:pt>
                <c:pt idx="146">
                  <c:v>5.481552274800003</c:v>
                </c:pt>
                <c:pt idx="147">
                  <c:v>5.585945834400003</c:v>
                </c:pt>
                <c:pt idx="148">
                  <c:v>5.6903393940000031</c:v>
                </c:pt>
                <c:pt idx="149">
                  <c:v>5.7947329536000032</c:v>
                </c:pt>
                <c:pt idx="150">
                  <c:v>5.8</c:v>
                </c:pt>
                <c:pt idx="151">
                  <c:v>5.9455799999999996</c:v>
                </c:pt>
                <c:pt idx="152">
                  <c:v>6.0911599999999995</c:v>
                </c:pt>
                <c:pt idx="153">
                  <c:v>6.2367399999999993</c:v>
                </c:pt>
                <c:pt idx="154">
                  <c:v>6.3823199999999991</c:v>
                </c:pt>
                <c:pt idx="155">
                  <c:v>6.5278999999999989</c:v>
                </c:pt>
                <c:pt idx="156">
                  <c:v>6.6734799999999987</c:v>
                </c:pt>
                <c:pt idx="157">
                  <c:v>6.8190599999999986</c:v>
                </c:pt>
                <c:pt idx="158">
                  <c:v>6.9646399999999984</c:v>
                </c:pt>
                <c:pt idx="159">
                  <c:v>7.1102199999999982</c:v>
                </c:pt>
                <c:pt idx="160">
                  <c:v>7.255799999999998</c:v>
                </c:pt>
                <c:pt idx="161">
                  <c:v>7.4013799999999978</c:v>
                </c:pt>
                <c:pt idx="162">
                  <c:v>7.5469599999999977</c:v>
                </c:pt>
                <c:pt idx="163">
                  <c:v>7.6925399999999975</c:v>
                </c:pt>
                <c:pt idx="164">
                  <c:v>7.8381199999999973</c:v>
                </c:pt>
                <c:pt idx="165">
                  <c:v>8.0312027539999971</c:v>
                </c:pt>
                <c:pt idx="166">
                  <c:v>8.2242855079999977</c:v>
                </c:pt>
                <c:pt idx="167">
                  <c:v>8.4173682619999983</c:v>
                </c:pt>
                <c:pt idx="168">
                  <c:v>8.610451015999999</c:v>
                </c:pt>
                <c:pt idx="169">
                  <c:v>8.8035337699999996</c:v>
                </c:pt>
                <c:pt idx="170">
                  <c:v>8.9966165240000002</c:v>
                </c:pt>
                <c:pt idx="171">
                  <c:v>9.1896992780000009</c:v>
                </c:pt>
                <c:pt idx="172">
                  <c:v>9.3827820320000015</c:v>
                </c:pt>
                <c:pt idx="173">
                  <c:v>9.5758647860000021</c:v>
                </c:pt>
                <c:pt idx="174">
                  <c:v>9.7689475400000028</c:v>
                </c:pt>
                <c:pt idx="175">
                  <c:v>9.9620302940000034</c:v>
                </c:pt>
                <c:pt idx="176">
                  <c:v>10.155113048000004</c:v>
                </c:pt>
                <c:pt idx="177">
                  <c:v>10.348195802000005</c:v>
                </c:pt>
                <c:pt idx="178">
                  <c:v>10.541278556000005</c:v>
                </c:pt>
                <c:pt idx="179">
                  <c:v>10.734361310000006</c:v>
                </c:pt>
                <c:pt idx="180">
                  <c:v>10.8</c:v>
                </c:pt>
                <c:pt idx="181">
                  <c:v>11.0214</c:v>
                </c:pt>
                <c:pt idx="182">
                  <c:v>11.242799999999999</c:v>
                </c:pt>
                <c:pt idx="183">
                  <c:v>11.464199999999998</c:v>
                </c:pt>
                <c:pt idx="184">
                  <c:v>11.685599999999997</c:v>
                </c:pt>
                <c:pt idx="185">
                  <c:v>11.906999999999996</c:v>
                </c:pt>
                <c:pt idx="186">
                  <c:v>12.128399999999996</c:v>
                </c:pt>
                <c:pt idx="187">
                  <c:v>12.349799999999995</c:v>
                </c:pt>
                <c:pt idx="188">
                  <c:v>12.571199999999994</c:v>
                </c:pt>
                <c:pt idx="189">
                  <c:v>12.792599999999993</c:v>
                </c:pt>
                <c:pt idx="190">
                  <c:v>13.013999999999992</c:v>
                </c:pt>
                <c:pt idx="191">
                  <c:v>13.235399999999991</c:v>
                </c:pt>
                <c:pt idx="192">
                  <c:v>13.456799999999991</c:v>
                </c:pt>
                <c:pt idx="193">
                  <c:v>13.67819999999999</c:v>
                </c:pt>
                <c:pt idx="194">
                  <c:v>13.899599999999989</c:v>
                </c:pt>
                <c:pt idx="195">
                  <c:v>14.180003099999988</c:v>
                </c:pt>
                <c:pt idx="196">
                  <c:v>14.460406199999987</c:v>
                </c:pt>
                <c:pt idx="197">
                  <c:v>14.740809299999986</c:v>
                </c:pt>
                <c:pt idx="198">
                  <c:v>15.021212399999985</c:v>
                </c:pt>
                <c:pt idx="199">
                  <c:v>15.301615499999984</c:v>
                </c:pt>
                <c:pt idx="200">
                  <c:v>15.582018599999984</c:v>
                </c:pt>
                <c:pt idx="201">
                  <c:v>15.862421699999983</c:v>
                </c:pt>
                <c:pt idx="202">
                  <c:v>16.142824799999982</c:v>
                </c:pt>
                <c:pt idx="203">
                  <c:v>16.423227899999983</c:v>
                </c:pt>
                <c:pt idx="204">
                  <c:v>16.703630999999984</c:v>
                </c:pt>
                <c:pt idx="205">
                  <c:v>16.984034099999985</c:v>
                </c:pt>
                <c:pt idx="206">
                  <c:v>17.264437199999985</c:v>
                </c:pt>
                <c:pt idx="207">
                  <c:v>17.544840299999986</c:v>
                </c:pt>
                <c:pt idx="208">
                  <c:v>17.825243399999987</c:v>
                </c:pt>
                <c:pt idx="209">
                  <c:v>18.105646499999988</c:v>
                </c:pt>
                <c:pt idx="210">
                  <c:v>18.386049599999989</c:v>
                </c:pt>
                <c:pt idx="211">
                  <c:v>18.399999999999999</c:v>
                </c:pt>
                <c:pt idx="212">
                  <c:v>18.745919999999998</c:v>
                </c:pt>
                <c:pt idx="213">
                  <c:v>19.091839999999998</c:v>
                </c:pt>
                <c:pt idx="214">
                  <c:v>19.437759999999997</c:v>
                </c:pt>
                <c:pt idx="215">
                  <c:v>19.783679999999997</c:v>
                </c:pt>
                <c:pt idx="216">
                  <c:v>20.129599999999996</c:v>
                </c:pt>
                <c:pt idx="217">
                  <c:v>20.475519999999996</c:v>
                </c:pt>
                <c:pt idx="218">
                  <c:v>20.821439999999996</c:v>
                </c:pt>
                <c:pt idx="219">
                  <c:v>21.167359999999995</c:v>
                </c:pt>
                <c:pt idx="220">
                  <c:v>21.513279999999995</c:v>
                </c:pt>
                <c:pt idx="221">
                  <c:v>21.859199999999994</c:v>
                </c:pt>
                <c:pt idx="222">
                  <c:v>22.205119999999994</c:v>
                </c:pt>
                <c:pt idx="223">
                  <c:v>22.551039999999993</c:v>
                </c:pt>
                <c:pt idx="224">
                  <c:v>22.896959999999993</c:v>
                </c:pt>
                <c:pt idx="225">
                  <c:v>23.242879999999992</c:v>
                </c:pt>
                <c:pt idx="226">
                  <c:v>23.673342847999994</c:v>
                </c:pt>
                <c:pt idx="227">
                  <c:v>24.103805695999995</c:v>
                </c:pt>
                <c:pt idx="228">
                  <c:v>24.534268543999996</c:v>
                </c:pt>
                <c:pt idx="229">
                  <c:v>24.964731391999997</c:v>
                </c:pt>
                <c:pt idx="230">
                  <c:v>25.395194239999999</c:v>
                </c:pt>
                <c:pt idx="231">
                  <c:v>25.825657088</c:v>
                </c:pt>
                <c:pt idx="232">
                  <c:v>26.256119936000001</c:v>
                </c:pt>
                <c:pt idx="233">
                  <c:v>26.686582784000002</c:v>
                </c:pt>
                <c:pt idx="234">
                  <c:v>27.117045632000004</c:v>
                </c:pt>
                <c:pt idx="235">
                  <c:v>27.547508480000005</c:v>
                </c:pt>
                <c:pt idx="236">
                  <c:v>27.977971328000006</c:v>
                </c:pt>
                <c:pt idx="237">
                  <c:v>28.408434176000007</c:v>
                </c:pt>
                <c:pt idx="238">
                  <c:v>28.838897024000008</c:v>
                </c:pt>
                <c:pt idx="239">
                  <c:v>29.26935987200001</c:v>
                </c:pt>
                <c:pt idx="240">
                  <c:v>29.699822720000011</c:v>
                </c:pt>
                <c:pt idx="241">
                  <c:v>29.7</c:v>
                </c:pt>
                <c:pt idx="242">
                  <c:v>30.204899999999999</c:v>
                </c:pt>
                <c:pt idx="243">
                  <c:v>30.709799999999998</c:v>
                </c:pt>
                <c:pt idx="244">
                  <c:v>31.214699999999997</c:v>
                </c:pt>
                <c:pt idx="245">
                  <c:v>31.719599999999993</c:v>
                </c:pt>
                <c:pt idx="246">
                  <c:v>32.224499999999999</c:v>
                </c:pt>
                <c:pt idx="247">
                  <c:v>32.729399999999998</c:v>
                </c:pt>
                <c:pt idx="248">
                  <c:v>33.234299999999998</c:v>
                </c:pt>
                <c:pt idx="249">
                  <c:v>33.739199999999997</c:v>
                </c:pt>
                <c:pt idx="250">
                  <c:v>34.244099999999996</c:v>
                </c:pt>
                <c:pt idx="251">
                  <c:v>34.748999999999995</c:v>
                </c:pt>
                <c:pt idx="252">
                  <c:v>35.253899999999994</c:v>
                </c:pt>
                <c:pt idx="253">
                  <c:v>35.758799999999994</c:v>
                </c:pt>
                <c:pt idx="254">
                  <c:v>36.263699999999993</c:v>
                </c:pt>
                <c:pt idx="255">
                  <c:v>36.768599999999992</c:v>
                </c:pt>
                <c:pt idx="256">
                  <c:v>37.385082899999993</c:v>
                </c:pt>
                <c:pt idx="257">
                  <c:v>38.001565799999995</c:v>
                </c:pt>
                <c:pt idx="258">
                  <c:v>38.618048699999996</c:v>
                </c:pt>
                <c:pt idx="259">
                  <c:v>39.234531599999997</c:v>
                </c:pt>
                <c:pt idx="260">
                  <c:v>39.851014499999998</c:v>
                </c:pt>
                <c:pt idx="261">
                  <c:v>40.467497399999999</c:v>
                </c:pt>
                <c:pt idx="262">
                  <c:v>41.0839803</c:v>
                </c:pt>
                <c:pt idx="263">
                  <c:v>41.700463200000002</c:v>
                </c:pt>
                <c:pt idx="264">
                  <c:v>42.316946100000003</c:v>
                </c:pt>
                <c:pt idx="265">
                  <c:v>42.933429000000004</c:v>
                </c:pt>
                <c:pt idx="266">
                  <c:v>43.549911900000005</c:v>
                </c:pt>
                <c:pt idx="267">
                  <c:v>44.166394800000006</c:v>
                </c:pt>
                <c:pt idx="268">
                  <c:v>44.782877700000007</c:v>
                </c:pt>
                <c:pt idx="269">
                  <c:v>45.399360600000009</c:v>
                </c:pt>
                <c:pt idx="270">
                  <c:v>46.01584350000001</c:v>
                </c:pt>
                <c:pt idx="271">
                  <c:v>46.5</c:v>
                </c:pt>
                <c:pt idx="272">
                  <c:v>47.197499999999998</c:v>
                </c:pt>
                <c:pt idx="273">
                  <c:v>47.894999999999996</c:v>
                </c:pt>
                <c:pt idx="274">
                  <c:v>48.592499999999994</c:v>
                </c:pt>
                <c:pt idx="275">
                  <c:v>49.289999999999992</c:v>
                </c:pt>
                <c:pt idx="276">
                  <c:v>49.98749999999999</c:v>
                </c:pt>
                <c:pt idx="277">
                  <c:v>50.684999999999988</c:v>
                </c:pt>
                <c:pt idx="278">
                  <c:v>51.382499999999986</c:v>
                </c:pt>
                <c:pt idx="279">
                  <c:v>52.079999999999984</c:v>
                </c:pt>
                <c:pt idx="280">
                  <c:v>52.777499999999982</c:v>
                </c:pt>
                <c:pt idx="281">
                  <c:v>53.47499999999998</c:v>
                </c:pt>
                <c:pt idx="282">
                  <c:v>54.172499999999978</c:v>
                </c:pt>
                <c:pt idx="283">
                  <c:v>54.869999999999976</c:v>
                </c:pt>
                <c:pt idx="284">
                  <c:v>55.567499999999974</c:v>
                </c:pt>
                <c:pt idx="285">
                  <c:v>56.264999999999972</c:v>
                </c:pt>
                <c:pt idx="286">
                  <c:v>57.09851249999997</c:v>
                </c:pt>
                <c:pt idx="287">
                  <c:v>57.932024999999967</c:v>
                </c:pt>
                <c:pt idx="288">
                  <c:v>58.765537499999965</c:v>
                </c:pt>
                <c:pt idx="289">
                  <c:v>59.599049999999963</c:v>
                </c:pt>
                <c:pt idx="290">
                  <c:v>60.43256249999996</c:v>
                </c:pt>
                <c:pt idx="291">
                  <c:v>61.266074999999958</c:v>
                </c:pt>
                <c:pt idx="292">
                  <c:v>62.099587499999956</c:v>
                </c:pt>
                <c:pt idx="293">
                  <c:v>62.933099999999953</c:v>
                </c:pt>
                <c:pt idx="294">
                  <c:v>63.766612499999944</c:v>
                </c:pt>
                <c:pt idx="295">
                  <c:v>64.600124999999949</c:v>
                </c:pt>
                <c:pt idx="296">
                  <c:v>65.433637499999946</c:v>
                </c:pt>
                <c:pt idx="297">
                  <c:v>66.267149999999944</c:v>
                </c:pt>
                <c:pt idx="298">
                  <c:v>67.100662499999942</c:v>
                </c:pt>
                <c:pt idx="299">
                  <c:v>67.934174999999939</c:v>
                </c:pt>
                <c:pt idx="300">
                  <c:v>68.767687499999937</c:v>
                </c:pt>
                <c:pt idx="301">
                  <c:v>69</c:v>
                </c:pt>
                <c:pt idx="302">
                  <c:v>70.014300000000006</c:v>
                </c:pt>
                <c:pt idx="303">
                  <c:v>71.028600000000012</c:v>
                </c:pt>
                <c:pt idx="304">
                  <c:v>72.042900000000017</c:v>
                </c:pt>
                <c:pt idx="305">
                  <c:v>73.057200000000023</c:v>
                </c:pt>
                <c:pt idx="306">
                  <c:v>74.071500000000029</c:v>
                </c:pt>
                <c:pt idx="307">
                  <c:v>75.085800000000035</c:v>
                </c:pt>
                <c:pt idx="308">
                  <c:v>76.10010000000004</c:v>
                </c:pt>
                <c:pt idx="309">
                  <c:v>77.114400000000046</c:v>
                </c:pt>
                <c:pt idx="310">
                  <c:v>78.128700000000052</c:v>
                </c:pt>
                <c:pt idx="311">
                  <c:v>79.143000000000058</c:v>
                </c:pt>
                <c:pt idx="312">
                  <c:v>80.157300000000063</c:v>
                </c:pt>
                <c:pt idx="313">
                  <c:v>81.171600000000069</c:v>
                </c:pt>
                <c:pt idx="314">
                  <c:v>82.185900000000075</c:v>
                </c:pt>
                <c:pt idx="315">
                  <c:v>83.200200000000081</c:v>
                </c:pt>
                <c:pt idx="316">
                  <c:v>84.408332730000083</c:v>
                </c:pt>
                <c:pt idx="317">
                  <c:v>85.616465460000086</c:v>
                </c:pt>
                <c:pt idx="318">
                  <c:v>86.824598190000088</c:v>
                </c:pt>
                <c:pt idx="319">
                  <c:v>88.032730920000091</c:v>
                </c:pt>
                <c:pt idx="320">
                  <c:v>89.240863650000094</c:v>
                </c:pt>
                <c:pt idx="321">
                  <c:v>90.448996380000096</c:v>
                </c:pt>
                <c:pt idx="322">
                  <c:v>91.657129110000099</c:v>
                </c:pt>
                <c:pt idx="323">
                  <c:v>92.865261840000102</c:v>
                </c:pt>
                <c:pt idx="324">
                  <c:v>94.073394570000104</c:v>
                </c:pt>
                <c:pt idx="325">
                  <c:v>95.281527300000107</c:v>
                </c:pt>
                <c:pt idx="326">
                  <c:v>96.48966003000011</c:v>
                </c:pt>
                <c:pt idx="327">
                  <c:v>97.697792760000112</c:v>
                </c:pt>
                <c:pt idx="328">
                  <c:v>98.905925490000115</c:v>
                </c:pt>
                <c:pt idx="329">
                  <c:v>100.11405822000012</c:v>
                </c:pt>
                <c:pt idx="330">
                  <c:v>101.32219095000012</c:v>
                </c:pt>
                <c:pt idx="331">
                  <c:v>102</c:v>
                </c:pt>
                <c:pt idx="332">
                  <c:v>103.428</c:v>
                </c:pt>
                <c:pt idx="333">
                  <c:v>104.85599999999999</c:v>
                </c:pt>
                <c:pt idx="334">
                  <c:v>106.28399999999999</c:v>
                </c:pt>
                <c:pt idx="335">
                  <c:v>107.71199999999999</c:v>
                </c:pt>
                <c:pt idx="336">
                  <c:v>109.13999999999999</c:v>
                </c:pt>
                <c:pt idx="337">
                  <c:v>110.56799999999998</c:v>
                </c:pt>
                <c:pt idx="338">
                  <c:v>111.99599999999998</c:v>
                </c:pt>
                <c:pt idx="339">
                  <c:v>113.42399999999998</c:v>
                </c:pt>
                <c:pt idx="340">
                  <c:v>114.85199999999998</c:v>
                </c:pt>
                <c:pt idx="341">
                  <c:v>116.27999999999997</c:v>
                </c:pt>
                <c:pt idx="342">
                  <c:v>117.70799999999997</c:v>
                </c:pt>
                <c:pt idx="343">
                  <c:v>119.13599999999997</c:v>
                </c:pt>
                <c:pt idx="344">
                  <c:v>120.56399999999996</c:v>
                </c:pt>
                <c:pt idx="345">
                  <c:v>121.99199999999996</c:v>
                </c:pt>
                <c:pt idx="346">
                  <c:v>123.67989599999996</c:v>
                </c:pt>
                <c:pt idx="347">
                  <c:v>125.36779199999995</c:v>
                </c:pt>
                <c:pt idx="348">
                  <c:v>127.05568799999995</c:v>
                </c:pt>
                <c:pt idx="349">
                  <c:v>128.74358399999994</c:v>
                </c:pt>
                <c:pt idx="350">
                  <c:v>130.43147999999994</c:v>
                </c:pt>
                <c:pt idx="351">
                  <c:v>132.11937599999993</c:v>
                </c:pt>
                <c:pt idx="352">
                  <c:v>133.80727199999993</c:v>
                </c:pt>
                <c:pt idx="353">
                  <c:v>135.49516799999992</c:v>
                </c:pt>
                <c:pt idx="354">
                  <c:v>137.18306399999992</c:v>
                </c:pt>
                <c:pt idx="355">
                  <c:v>138.87095999999991</c:v>
                </c:pt>
                <c:pt idx="356">
                  <c:v>140.55885599999991</c:v>
                </c:pt>
                <c:pt idx="357">
                  <c:v>142.2467519999999</c:v>
                </c:pt>
                <c:pt idx="358">
                  <c:v>143.9346479999999</c:v>
                </c:pt>
                <c:pt idx="359">
                  <c:v>145.62254399999989</c:v>
                </c:pt>
                <c:pt idx="360">
                  <c:v>147.31043999999989</c:v>
                </c:pt>
                <c:pt idx="361">
                  <c:v>147</c:v>
                </c:pt>
                <c:pt idx="362">
                  <c:v>149.05799999999999</c:v>
                </c:pt>
                <c:pt idx="363">
                  <c:v>151.11599999999999</c:v>
                </c:pt>
                <c:pt idx="364">
                  <c:v>153.17399999999998</c:v>
                </c:pt>
                <c:pt idx="365">
                  <c:v>155.23199999999997</c:v>
                </c:pt>
                <c:pt idx="366">
                  <c:v>157.28999999999996</c:v>
                </c:pt>
                <c:pt idx="367">
                  <c:v>159.34799999999996</c:v>
                </c:pt>
                <c:pt idx="368">
                  <c:v>161.40599999999995</c:v>
                </c:pt>
                <c:pt idx="369">
                  <c:v>163.46399999999994</c:v>
                </c:pt>
                <c:pt idx="370">
                  <c:v>165.52199999999993</c:v>
                </c:pt>
                <c:pt idx="371">
                  <c:v>167.57999999999993</c:v>
                </c:pt>
                <c:pt idx="372">
                  <c:v>169.63799999999992</c:v>
                </c:pt>
                <c:pt idx="373">
                  <c:v>171.69599999999991</c:v>
                </c:pt>
                <c:pt idx="374">
                  <c:v>173.75399999999991</c:v>
                </c:pt>
                <c:pt idx="375">
                  <c:v>175.8119999999999</c:v>
                </c:pt>
                <c:pt idx="376">
                  <c:v>178.2445559999999</c:v>
                </c:pt>
                <c:pt idx="377">
                  <c:v>180.67711199999991</c:v>
                </c:pt>
                <c:pt idx="378">
                  <c:v>183.10966799999991</c:v>
                </c:pt>
                <c:pt idx="379">
                  <c:v>185.54222399999992</c:v>
                </c:pt>
                <c:pt idx="380">
                  <c:v>187.97477999999992</c:v>
                </c:pt>
                <c:pt idx="381">
                  <c:v>190.40733599999993</c:v>
                </c:pt>
                <c:pt idx="382">
                  <c:v>192.83989199999994</c:v>
                </c:pt>
                <c:pt idx="383">
                  <c:v>195.27244799999994</c:v>
                </c:pt>
                <c:pt idx="384">
                  <c:v>197.70500399999995</c:v>
                </c:pt>
                <c:pt idx="385">
                  <c:v>200.13755999999995</c:v>
                </c:pt>
                <c:pt idx="386">
                  <c:v>202.57011599999996</c:v>
                </c:pt>
                <c:pt idx="387">
                  <c:v>205.00267199999996</c:v>
                </c:pt>
                <c:pt idx="388">
                  <c:v>207.43522799999997</c:v>
                </c:pt>
                <c:pt idx="389">
                  <c:v>209.86778399999997</c:v>
                </c:pt>
                <c:pt idx="390">
                  <c:v>212.30033999999998</c:v>
                </c:pt>
                <c:pt idx="391">
                  <c:v>212</c:v>
                </c:pt>
                <c:pt idx="392">
                  <c:v>214.79839999999999</c:v>
                </c:pt>
                <c:pt idx="393">
                  <c:v>217.59679999999997</c:v>
                </c:pt>
                <c:pt idx="394">
                  <c:v>220.39519999999996</c:v>
                </c:pt>
                <c:pt idx="395">
                  <c:v>223.19359999999995</c:v>
                </c:pt>
                <c:pt idx="396">
                  <c:v>225.99199999999993</c:v>
                </c:pt>
                <c:pt idx="397">
                  <c:v>228.79039999999992</c:v>
                </c:pt>
                <c:pt idx="398">
                  <c:v>231.58879999999991</c:v>
                </c:pt>
                <c:pt idx="399">
                  <c:v>234.38719999999989</c:v>
                </c:pt>
                <c:pt idx="400">
                  <c:v>237.18559999999988</c:v>
                </c:pt>
                <c:pt idx="401">
                  <c:v>239.98399999999987</c:v>
                </c:pt>
                <c:pt idx="402">
                  <c:v>242.78239999999985</c:v>
                </c:pt>
                <c:pt idx="403">
                  <c:v>245.58079999999984</c:v>
                </c:pt>
                <c:pt idx="404">
                  <c:v>248.37919999999983</c:v>
                </c:pt>
                <c:pt idx="405">
                  <c:v>251.17759999999984</c:v>
                </c:pt>
                <c:pt idx="406">
                  <c:v>254.45620543999979</c:v>
                </c:pt>
                <c:pt idx="407">
                  <c:v>257.73481087999983</c:v>
                </c:pt>
                <c:pt idx="408">
                  <c:v>261.01341631999981</c:v>
                </c:pt>
                <c:pt idx="409">
                  <c:v>264.29202175999978</c:v>
                </c:pt>
                <c:pt idx="410">
                  <c:v>267.57062719999976</c:v>
                </c:pt>
                <c:pt idx="411">
                  <c:v>270.84923263999974</c:v>
                </c:pt>
                <c:pt idx="412">
                  <c:v>274.12783807999972</c:v>
                </c:pt>
                <c:pt idx="413">
                  <c:v>277.4064435199997</c:v>
                </c:pt>
                <c:pt idx="414">
                  <c:v>280.68504895999968</c:v>
                </c:pt>
                <c:pt idx="415">
                  <c:v>283.96365439999965</c:v>
                </c:pt>
                <c:pt idx="416">
                  <c:v>287.24225983999963</c:v>
                </c:pt>
                <c:pt idx="417">
                  <c:v>290.52086527999961</c:v>
                </c:pt>
                <c:pt idx="418">
                  <c:v>293.79947071999959</c:v>
                </c:pt>
                <c:pt idx="419">
                  <c:v>297.07807615999957</c:v>
                </c:pt>
                <c:pt idx="420">
                  <c:v>300.35668159999955</c:v>
                </c:pt>
                <c:pt idx="421">
                  <c:v>300</c:v>
                </c:pt>
                <c:pt idx="422">
                  <c:v>303.69</c:v>
                </c:pt>
                <c:pt idx="423">
                  <c:v>307.38</c:v>
                </c:pt>
                <c:pt idx="424">
                  <c:v>311.07</c:v>
                </c:pt>
                <c:pt idx="425">
                  <c:v>314.76</c:v>
                </c:pt>
                <c:pt idx="426">
                  <c:v>318.45</c:v>
                </c:pt>
                <c:pt idx="427">
                  <c:v>322.14</c:v>
                </c:pt>
                <c:pt idx="428">
                  <c:v>325.83</c:v>
                </c:pt>
                <c:pt idx="429">
                  <c:v>329.52</c:v>
                </c:pt>
                <c:pt idx="430">
                  <c:v>333.21</c:v>
                </c:pt>
                <c:pt idx="431">
                  <c:v>336.9</c:v>
                </c:pt>
                <c:pt idx="432">
                  <c:v>340.59</c:v>
                </c:pt>
                <c:pt idx="433">
                  <c:v>344.28</c:v>
                </c:pt>
                <c:pt idx="434">
                  <c:v>347.96999999999997</c:v>
                </c:pt>
                <c:pt idx="435">
                  <c:v>351.65999999999997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2F-45E2-85CC-613AA167E7D3}"/>
            </c:ext>
          </c:extLst>
        </c:ser>
        <c:ser>
          <c:idx val="3"/>
          <c:order val="3"/>
          <c:tx>
            <c:strRef>
              <c:f>'11 энергия и режим 0-350'!$I$3</c:f>
              <c:strCache>
                <c:ptCount val="1"/>
                <c:pt idx="0">
                  <c:v>старт 19 МДж затем + 22 МДж корректировка суточной дозы 1 раза в месяц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'11 энергия и режим 0-350'!$I$4:$I$465</c:f>
              <c:numCache>
                <c:formatCode>0.000</c:formatCode>
                <c:ptCount val="462"/>
                <c:pt idx="0">
                  <c:v>0.1</c:v>
                </c:pt>
                <c:pt idx="1">
                  <c:v>0.1038</c:v>
                </c:pt>
                <c:pt idx="2">
                  <c:v>0.1076</c:v>
                </c:pt>
                <c:pt idx="3">
                  <c:v>0.1114</c:v>
                </c:pt>
                <c:pt idx="4">
                  <c:v>0.1152</c:v>
                </c:pt>
                <c:pt idx="5">
                  <c:v>0.11899999999999999</c:v>
                </c:pt>
                <c:pt idx="6">
                  <c:v>0.12280000000000001</c:v>
                </c:pt>
                <c:pt idx="7">
                  <c:v>0.12659999999999999</c:v>
                </c:pt>
                <c:pt idx="8">
                  <c:v>0.13039999999999999</c:v>
                </c:pt>
                <c:pt idx="9">
                  <c:v>0.13419999999999999</c:v>
                </c:pt>
                <c:pt idx="10">
                  <c:v>0.13799999999999998</c:v>
                </c:pt>
                <c:pt idx="11">
                  <c:v>0.14179999999999998</c:v>
                </c:pt>
                <c:pt idx="12">
                  <c:v>0.14559999999999998</c:v>
                </c:pt>
                <c:pt idx="13">
                  <c:v>0.14939999999999998</c:v>
                </c:pt>
                <c:pt idx="14">
                  <c:v>0.15319999999999998</c:v>
                </c:pt>
                <c:pt idx="15">
                  <c:v>0.15887719999999997</c:v>
                </c:pt>
                <c:pt idx="16">
                  <c:v>0.16455439999999996</c:v>
                </c:pt>
                <c:pt idx="17">
                  <c:v>0.17023159999999996</c:v>
                </c:pt>
                <c:pt idx="18">
                  <c:v>0.17590879999999995</c:v>
                </c:pt>
                <c:pt idx="19">
                  <c:v>0.18158599999999994</c:v>
                </c:pt>
                <c:pt idx="20">
                  <c:v>0.18726319999999994</c:v>
                </c:pt>
                <c:pt idx="21">
                  <c:v>0.19294039999999993</c:v>
                </c:pt>
                <c:pt idx="22">
                  <c:v>0.19861759999999992</c:v>
                </c:pt>
                <c:pt idx="23">
                  <c:v>0.20429479999999992</c:v>
                </c:pt>
                <c:pt idx="24">
                  <c:v>0.20997199999999991</c:v>
                </c:pt>
                <c:pt idx="25">
                  <c:v>0.2156491999999999</c:v>
                </c:pt>
                <c:pt idx="26">
                  <c:v>0.2213263999999999</c:v>
                </c:pt>
                <c:pt idx="27">
                  <c:v>0.22700359999999989</c:v>
                </c:pt>
                <c:pt idx="28">
                  <c:v>0.23268079999999988</c:v>
                </c:pt>
                <c:pt idx="29">
                  <c:v>0.23835799999999988</c:v>
                </c:pt>
                <c:pt idx="30">
                  <c:v>0.24</c:v>
                </c:pt>
                <c:pt idx="31">
                  <c:v>0.24911999999999998</c:v>
                </c:pt>
                <c:pt idx="32">
                  <c:v>0.25823999999999997</c:v>
                </c:pt>
                <c:pt idx="33">
                  <c:v>0.26735999999999999</c:v>
                </c:pt>
                <c:pt idx="34">
                  <c:v>0.27648</c:v>
                </c:pt>
                <c:pt idx="35">
                  <c:v>0.28560000000000002</c:v>
                </c:pt>
                <c:pt idx="36">
                  <c:v>0.29472000000000004</c:v>
                </c:pt>
                <c:pt idx="37">
                  <c:v>0.30384000000000005</c:v>
                </c:pt>
                <c:pt idx="38">
                  <c:v>0.31296000000000007</c:v>
                </c:pt>
                <c:pt idx="39">
                  <c:v>0.32208000000000009</c:v>
                </c:pt>
                <c:pt idx="40">
                  <c:v>0.33120000000000011</c:v>
                </c:pt>
                <c:pt idx="41">
                  <c:v>0.34032000000000012</c:v>
                </c:pt>
                <c:pt idx="42">
                  <c:v>0.34944000000000014</c:v>
                </c:pt>
                <c:pt idx="43">
                  <c:v>0.35856000000000016</c:v>
                </c:pt>
                <c:pt idx="44">
                  <c:v>0.36768000000000017</c:v>
                </c:pt>
                <c:pt idx="45">
                  <c:v>0.38130528000000019</c:v>
                </c:pt>
                <c:pt idx="46">
                  <c:v>0.39493056000000021</c:v>
                </c:pt>
                <c:pt idx="47">
                  <c:v>0.40855584000000023</c:v>
                </c:pt>
                <c:pt idx="48">
                  <c:v>0.42218112000000024</c:v>
                </c:pt>
                <c:pt idx="49">
                  <c:v>0.43580640000000026</c:v>
                </c:pt>
                <c:pt idx="50">
                  <c:v>0.44943168000000028</c:v>
                </c:pt>
                <c:pt idx="51">
                  <c:v>0.46305696000000029</c:v>
                </c:pt>
                <c:pt idx="52">
                  <c:v>0.47668224000000031</c:v>
                </c:pt>
                <c:pt idx="53">
                  <c:v>0.49030752000000033</c:v>
                </c:pt>
                <c:pt idx="54">
                  <c:v>0.50393280000000029</c:v>
                </c:pt>
                <c:pt idx="55">
                  <c:v>0.51755808000000025</c:v>
                </c:pt>
                <c:pt idx="56">
                  <c:v>0.53118336000000022</c:v>
                </c:pt>
                <c:pt idx="57">
                  <c:v>0.54480864000000018</c:v>
                </c:pt>
                <c:pt idx="58">
                  <c:v>0.55843392000000014</c:v>
                </c:pt>
                <c:pt idx="59">
                  <c:v>0.56999999999999995</c:v>
                </c:pt>
                <c:pt idx="60">
                  <c:v>0.56999999999999995</c:v>
                </c:pt>
                <c:pt idx="61">
                  <c:v>0.58863899999999991</c:v>
                </c:pt>
                <c:pt idx="62">
                  <c:v>0.60727799999999987</c:v>
                </c:pt>
                <c:pt idx="63">
                  <c:v>0.62591699999999983</c:v>
                </c:pt>
                <c:pt idx="64">
                  <c:v>0.6445559999999998</c:v>
                </c:pt>
                <c:pt idx="65">
                  <c:v>0.66319499999999976</c:v>
                </c:pt>
                <c:pt idx="66">
                  <c:v>0.68183399999999972</c:v>
                </c:pt>
                <c:pt idx="67">
                  <c:v>0.70047299999999968</c:v>
                </c:pt>
                <c:pt idx="68">
                  <c:v>0.71911199999999964</c:v>
                </c:pt>
                <c:pt idx="69">
                  <c:v>0.7377509999999996</c:v>
                </c:pt>
                <c:pt idx="70">
                  <c:v>0.75638999999999956</c:v>
                </c:pt>
                <c:pt idx="71">
                  <c:v>0.77502899999999952</c:v>
                </c:pt>
                <c:pt idx="72">
                  <c:v>0.79366799999999949</c:v>
                </c:pt>
                <c:pt idx="73">
                  <c:v>0.81230699999999945</c:v>
                </c:pt>
                <c:pt idx="74">
                  <c:v>0.83094599999999941</c:v>
                </c:pt>
                <c:pt idx="75">
                  <c:v>0.85750843889999939</c:v>
                </c:pt>
                <c:pt idx="76">
                  <c:v>0.88407087779999938</c:v>
                </c:pt>
                <c:pt idx="77">
                  <c:v>0.91063331669999936</c:v>
                </c:pt>
                <c:pt idx="78">
                  <c:v>0.93719575559999935</c:v>
                </c:pt>
                <c:pt idx="79">
                  <c:v>0.96375819449999933</c:v>
                </c:pt>
                <c:pt idx="80">
                  <c:v>0.99032063339999943</c:v>
                </c:pt>
                <c:pt idx="81">
                  <c:v>1.0168830722999993</c:v>
                </c:pt>
                <c:pt idx="82">
                  <c:v>1.0434455111999992</c:v>
                </c:pt>
                <c:pt idx="83">
                  <c:v>1.0700079500999991</c:v>
                </c:pt>
                <c:pt idx="84">
                  <c:v>1.0965703889999989</c:v>
                </c:pt>
                <c:pt idx="85">
                  <c:v>1.1231328278999988</c:v>
                </c:pt>
                <c:pt idx="86">
                  <c:v>1.1496952667999987</c:v>
                </c:pt>
                <c:pt idx="87">
                  <c:v>1.1762577056999985</c:v>
                </c:pt>
                <c:pt idx="88">
                  <c:v>1.2028201445999984</c:v>
                </c:pt>
                <c:pt idx="89">
                  <c:v>1.2293825834999983</c:v>
                </c:pt>
                <c:pt idx="90">
                  <c:v>1.23</c:v>
                </c:pt>
                <c:pt idx="91">
                  <c:v>1.270221</c:v>
                </c:pt>
                <c:pt idx="92">
                  <c:v>1.3104420000000001</c:v>
                </c:pt>
                <c:pt idx="93">
                  <c:v>1.3506630000000002</c:v>
                </c:pt>
                <c:pt idx="94">
                  <c:v>1.3908840000000002</c:v>
                </c:pt>
                <c:pt idx="95">
                  <c:v>1.4311050000000003</c:v>
                </c:pt>
                <c:pt idx="96">
                  <c:v>1.4713260000000004</c:v>
                </c:pt>
                <c:pt idx="97">
                  <c:v>1.5115470000000004</c:v>
                </c:pt>
                <c:pt idx="98">
                  <c:v>1.5517680000000005</c:v>
                </c:pt>
                <c:pt idx="99">
                  <c:v>1.5919890000000005</c:v>
                </c:pt>
                <c:pt idx="100">
                  <c:v>1.6322100000000006</c:v>
                </c:pt>
                <c:pt idx="101">
                  <c:v>1.6724310000000007</c:v>
                </c:pt>
                <c:pt idx="102">
                  <c:v>1.7126520000000007</c:v>
                </c:pt>
                <c:pt idx="103">
                  <c:v>1.7528730000000008</c:v>
                </c:pt>
                <c:pt idx="104">
                  <c:v>1.7930940000000009</c:v>
                </c:pt>
                <c:pt idx="105">
                  <c:v>1.8434014551000009</c:v>
                </c:pt>
                <c:pt idx="106">
                  <c:v>1.8937089102000009</c:v>
                </c:pt>
                <c:pt idx="107">
                  <c:v>1.9440163653000009</c:v>
                </c:pt>
                <c:pt idx="108">
                  <c:v>1.9943238204000011</c:v>
                </c:pt>
                <c:pt idx="109">
                  <c:v>2.0446312755000009</c:v>
                </c:pt>
                <c:pt idx="110">
                  <c:v>2.0949387306000009</c:v>
                </c:pt>
                <c:pt idx="111">
                  <c:v>2.1452461857000009</c:v>
                </c:pt>
                <c:pt idx="112">
                  <c:v>2.1955536408000009</c:v>
                </c:pt>
                <c:pt idx="113">
                  <c:v>2.2458610959000009</c:v>
                </c:pt>
                <c:pt idx="114">
                  <c:v>2.2961685510000009</c:v>
                </c:pt>
                <c:pt idx="115">
                  <c:v>2.346476006100001</c:v>
                </c:pt>
                <c:pt idx="116">
                  <c:v>2.396783461200001</c:v>
                </c:pt>
                <c:pt idx="117">
                  <c:v>2.447090916300001</c:v>
                </c:pt>
                <c:pt idx="118">
                  <c:v>2.497398371400001</c:v>
                </c:pt>
                <c:pt idx="119">
                  <c:v>2.547705826500001</c:v>
                </c:pt>
                <c:pt idx="120">
                  <c:v>2.5499999999999998</c:v>
                </c:pt>
                <c:pt idx="121">
                  <c:v>2.6231849999999999</c:v>
                </c:pt>
                <c:pt idx="122">
                  <c:v>2.6963699999999999</c:v>
                </c:pt>
                <c:pt idx="123">
                  <c:v>2.769555</c:v>
                </c:pt>
                <c:pt idx="124">
                  <c:v>2.84274</c:v>
                </c:pt>
                <c:pt idx="125">
                  <c:v>2.9159250000000001</c:v>
                </c:pt>
                <c:pt idx="126">
                  <c:v>2.9891100000000002</c:v>
                </c:pt>
                <c:pt idx="127">
                  <c:v>3.0622950000000002</c:v>
                </c:pt>
                <c:pt idx="128">
                  <c:v>3.1354800000000003</c:v>
                </c:pt>
                <c:pt idx="129">
                  <c:v>3.2086650000000003</c:v>
                </c:pt>
                <c:pt idx="130">
                  <c:v>3.2818500000000004</c:v>
                </c:pt>
                <c:pt idx="131">
                  <c:v>3.3550350000000004</c:v>
                </c:pt>
                <c:pt idx="132">
                  <c:v>3.4282200000000005</c:v>
                </c:pt>
                <c:pt idx="133">
                  <c:v>3.5014050000000005</c:v>
                </c:pt>
                <c:pt idx="134">
                  <c:v>3.5745900000000006</c:v>
                </c:pt>
                <c:pt idx="135">
                  <c:v>3.6586237200000005</c:v>
                </c:pt>
                <c:pt idx="136">
                  <c:v>3.7426574400000003</c:v>
                </c:pt>
                <c:pt idx="137">
                  <c:v>3.8266911600000002</c:v>
                </c:pt>
                <c:pt idx="138">
                  <c:v>3.9107248800000001</c:v>
                </c:pt>
                <c:pt idx="139">
                  <c:v>3.9947586000000004</c:v>
                </c:pt>
                <c:pt idx="140">
                  <c:v>4.0787923199999998</c:v>
                </c:pt>
                <c:pt idx="141">
                  <c:v>4.1628260399999997</c:v>
                </c:pt>
                <c:pt idx="142">
                  <c:v>4.2468597599999995</c:v>
                </c:pt>
                <c:pt idx="143">
                  <c:v>4.3308934799999994</c:v>
                </c:pt>
                <c:pt idx="144">
                  <c:v>4.4149271999999993</c:v>
                </c:pt>
                <c:pt idx="145">
                  <c:v>4.4989609199999991</c:v>
                </c:pt>
                <c:pt idx="146">
                  <c:v>4.582994639999999</c:v>
                </c:pt>
                <c:pt idx="147">
                  <c:v>4.6670283599999989</c:v>
                </c:pt>
                <c:pt idx="148">
                  <c:v>4.7510620799999987</c:v>
                </c:pt>
                <c:pt idx="149">
                  <c:v>4.8350957999999986</c:v>
                </c:pt>
                <c:pt idx="150">
                  <c:v>4.84</c:v>
                </c:pt>
                <c:pt idx="151">
                  <c:v>4.9527719999999995</c:v>
                </c:pt>
                <c:pt idx="152">
                  <c:v>5.0655439999999992</c:v>
                </c:pt>
                <c:pt idx="153">
                  <c:v>5.1783159999999988</c:v>
                </c:pt>
                <c:pt idx="154">
                  <c:v>5.2910879999999985</c:v>
                </c:pt>
                <c:pt idx="155">
                  <c:v>5.4038599999999981</c:v>
                </c:pt>
                <c:pt idx="156">
                  <c:v>5.5166319999999978</c:v>
                </c:pt>
                <c:pt idx="157">
                  <c:v>5.6294039999999974</c:v>
                </c:pt>
                <c:pt idx="158">
                  <c:v>5.7421759999999971</c:v>
                </c:pt>
                <c:pt idx="159">
                  <c:v>5.8549479999999967</c:v>
                </c:pt>
                <c:pt idx="160">
                  <c:v>5.9677199999999964</c:v>
                </c:pt>
                <c:pt idx="161">
                  <c:v>6.080491999999996</c:v>
                </c:pt>
                <c:pt idx="162">
                  <c:v>6.1932639999999957</c:v>
                </c:pt>
                <c:pt idx="163">
                  <c:v>6.3060359999999953</c:v>
                </c:pt>
                <c:pt idx="164">
                  <c:v>6.418807999999995</c:v>
                </c:pt>
                <c:pt idx="165">
                  <c:v>6.5657386387999948</c:v>
                </c:pt>
                <c:pt idx="166">
                  <c:v>6.7126692775999945</c:v>
                </c:pt>
                <c:pt idx="167">
                  <c:v>6.8595999163999943</c:v>
                </c:pt>
                <c:pt idx="168">
                  <c:v>7.0065305551999941</c:v>
                </c:pt>
                <c:pt idx="169">
                  <c:v>7.1534611939999939</c:v>
                </c:pt>
                <c:pt idx="170">
                  <c:v>7.3003918327999937</c:v>
                </c:pt>
                <c:pt idx="171">
                  <c:v>7.4473224715999935</c:v>
                </c:pt>
                <c:pt idx="172">
                  <c:v>7.5942531103999933</c:v>
                </c:pt>
                <c:pt idx="173">
                  <c:v>7.7411837491999931</c:v>
                </c:pt>
                <c:pt idx="174">
                  <c:v>7.8881143879999929</c:v>
                </c:pt>
                <c:pt idx="175">
                  <c:v>8.0350450267999936</c:v>
                </c:pt>
                <c:pt idx="176">
                  <c:v>8.1819756655999942</c:v>
                </c:pt>
                <c:pt idx="177">
                  <c:v>8.3289063043999949</c:v>
                </c:pt>
                <c:pt idx="178">
                  <c:v>8.4758369431999956</c:v>
                </c:pt>
                <c:pt idx="179">
                  <c:v>8.6227675819999963</c:v>
                </c:pt>
                <c:pt idx="180">
                  <c:v>8.6199999999999992</c:v>
                </c:pt>
                <c:pt idx="181">
                  <c:v>8.8208459999999995</c:v>
                </c:pt>
                <c:pt idx="182">
                  <c:v>9.0216919999999998</c:v>
                </c:pt>
                <c:pt idx="183">
                  <c:v>9.2225380000000001</c:v>
                </c:pt>
                <c:pt idx="184">
                  <c:v>9.4233840000000004</c:v>
                </c:pt>
                <c:pt idx="185">
                  <c:v>9.6242300000000007</c:v>
                </c:pt>
                <c:pt idx="186">
                  <c:v>9.825076000000001</c:v>
                </c:pt>
                <c:pt idx="187">
                  <c:v>10.025922000000001</c:v>
                </c:pt>
                <c:pt idx="188">
                  <c:v>10.226768000000002</c:v>
                </c:pt>
                <c:pt idx="189">
                  <c:v>10.427614000000002</c:v>
                </c:pt>
                <c:pt idx="190">
                  <c:v>10.628460000000002</c:v>
                </c:pt>
                <c:pt idx="191">
                  <c:v>10.829306000000003</c:v>
                </c:pt>
                <c:pt idx="192">
                  <c:v>11.030152000000003</c:v>
                </c:pt>
                <c:pt idx="193">
                  <c:v>11.230998000000003</c:v>
                </c:pt>
                <c:pt idx="194">
                  <c:v>11.431844000000003</c:v>
                </c:pt>
                <c:pt idx="195">
                  <c:v>11.645232962000003</c:v>
                </c:pt>
                <c:pt idx="196">
                  <c:v>11.858621924000003</c:v>
                </c:pt>
                <c:pt idx="197">
                  <c:v>12.072010886000003</c:v>
                </c:pt>
                <c:pt idx="198">
                  <c:v>12.285399848000003</c:v>
                </c:pt>
                <c:pt idx="199">
                  <c:v>12.498788810000002</c:v>
                </c:pt>
                <c:pt idx="200">
                  <c:v>12.712177772000002</c:v>
                </c:pt>
                <c:pt idx="201">
                  <c:v>12.925566734000002</c:v>
                </c:pt>
                <c:pt idx="202">
                  <c:v>13.138955696000002</c:v>
                </c:pt>
                <c:pt idx="203">
                  <c:v>13.352344658000002</c:v>
                </c:pt>
                <c:pt idx="204">
                  <c:v>13.565733620000001</c:v>
                </c:pt>
                <c:pt idx="205">
                  <c:v>13.779122582000001</c:v>
                </c:pt>
                <c:pt idx="206">
                  <c:v>13.992511544000001</c:v>
                </c:pt>
                <c:pt idx="207">
                  <c:v>14.205900506000001</c:v>
                </c:pt>
                <c:pt idx="208">
                  <c:v>14.419289468000001</c:v>
                </c:pt>
                <c:pt idx="209">
                  <c:v>14.63267843</c:v>
                </c:pt>
                <c:pt idx="210">
                  <c:v>14.63</c:v>
                </c:pt>
                <c:pt idx="211">
                  <c:v>14.907970000000001</c:v>
                </c:pt>
                <c:pt idx="212">
                  <c:v>15.18594</c:v>
                </c:pt>
                <c:pt idx="213">
                  <c:v>15.46391</c:v>
                </c:pt>
                <c:pt idx="214">
                  <c:v>15.74188</c:v>
                </c:pt>
                <c:pt idx="215">
                  <c:v>16.019850000000002</c:v>
                </c:pt>
                <c:pt idx="216">
                  <c:v>16.297820000000002</c:v>
                </c:pt>
                <c:pt idx="217">
                  <c:v>16.575790000000001</c:v>
                </c:pt>
                <c:pt idx="218">
                  <c:v>16.853760000000001</c:v>
                </c:pt>
                <c:pt idx="219">
                  <c:v>17.131730000000001</c:v>
                </c:pt>
                <c:pt idx="220">
                  <c:v>17.409700000000001</c:v>
                </c:pt>
                <c:pt idx="221">
                  <c:v>17.687670000000001</c:v>
                </c:pt>
                <c:pt idx="222">
                  <c:v>17.96564</c:v>
                </c:pt>
                <c:pt idx="223">
                  <c:v>18.24361</c:v>
                </c:pt>
                <c:pt idx="224">
                  <c:v>18.52158</c:v>
                </c:pt>
                <c:pt idx="225">
                  <c:v>18.868208590000002</c:v>
                </c:pt>
                <c:pt idx="226">
                  <c:v>19.214837180000004</c:v>
                </c:pt>
                <c:pt idx="227">
                  <c:v>19.561465770000005</c:v>
                </c:pt>
                <c:pt idx="228">
                  <c:v>19.908094360000007</c:v>
                </c:pt>
                <c:pt idx="229">
                  <c:v>20.254722950000009</c:v>
                </c:pt>
                <c:pt idx="230">
                  <c:v>20.60135154000001</c:v>
                </c:pt>
                <c:pt idx="231">
                  <c:v>20.947980130000012</c:v>
                </c:pt>
                <c:pt idx="232">
                  <c:v>21.294608720000014</c:v>
                </c:pt>
                <c:pt idx="233">
                  <c:v>21.641237310000015</c:v>
                </c:pt>
                <c:pt idx="234">
                  <c:v>21.987865900000017</c:v>
                </c:pt>
                <c:pt idx="235">
                  <c:v>22.334494490000019</c:v>
                </c:pt>
                <c:pt idx="236">
                  <c:v>22.68112308000002</c:v>
                </c:pt>
                <c:pt idx="237">
                  <c:v>23.027751670000022</c:v>
                </c:pt>
                <c:pt idx="238">
                  <c:v>23.374380260000024</c:v>
                </c:pt>
                <c:pt idx="239">
                  <c:v>23.721008850000025</c:v>
                </c:pt>
                <c:pt idx="240">
                  <c:v>23.72</c:v>
                </c:pt>
                <c:pt idx="241">
                  <c:v>24.132728</c:v>
                </c:pt>
                <c:pt idx="242">
                  <c:v>24.545456000000001</c:v>
                </c:pt>
                <c:pt idx="243">
                  <c:v>24.958184000000003</c:v>
                </c:pt>
                <c:pt idx="244">
                  <c:v>25.370912000000004</c:v>
                </c:pt>
                <c:pt idx="245">
                  <c:v>25.783640000000005</c:v>
                </c:pt>
                <c:pt idx="246">
                  <c:v>26.196368000000007</c:v>
                </c:pt>
                <c:pt idx="247">
                  <c:v>26.609096000000008</c:v>
                </c:pt>
                <c:pt idx="248">
                  <c:v>27.021824000000009</c:v>
                </c:pt>
                <c:pt idx="249">
                  <c:v>27.434552000000011</c:v>
                </c:pt>
                <c:pt idx="250">
                  <c:v>27.847280000000012</c:v>
                </c:pt>
                <c:pt idx="251">
                  <c:v>28.260008000000013</c:v>
                </c:pt>
                <c:pt idx="252">
                  <c:v>28.672736000000015</c:v>
                </c:pt>
                <c:pt idx="253">
                  <c:v>29.085464000000016</c:v>
                </c:pt>
                <c:pt idx="254">
                  <c:v>29.498192000000017</c:v>
                </c:pt>
                <c:pt idx="255">
                  <c:v>30.004279073600017</c:v>
                </c:pt>
                <c:pt idx="256">
                  <c:v>30.510366147200017</c:v>
                </c:pt>
                <c:pt idx="257">
                  <c:v>31.016453220800017</c:v>
                </c:pt>
                <c:pt idx="258">
                  <c:v>31.52254029440002</c:v>
                </c:pt>
                <c:pt idx="259">
                  <c:v>32.028627368000016</c:v>
                </c:pt>
                <c:pt idx="260">
                  <c:v>32.534714441600016</c:v>
                </c:pt>
                <c:pt idx="261">
                  <c:v>33.040801515200016</c:v>
                </c:pt>
                <c:pt idx="262">
                  <c:v>33.546888588800016</c:v>
                </c:pt>
                <c:pt idx="263">
                  <c:v>34.052975662400016</c:v>
                </c:pt>
                <c:pt idx="264">
                  <c:v>34.559062736000016</c:v>
                </c:pt>
                <c:pt idx="265">
                  <c:v>35.065149809600015</c:v>
                </c:pt>
                <c:pt idx="266">
                  <c:v>35.571236883200015</c:v>
                </c:pt>
                <c:pt idx="267">
                  <c:v>36.077323956800015</c:v>
                </c:pt>
                <c:pt idx="268">
                  <c:v>36.583411030400015</c:v>
                </c:pt>
                <c:pt idx="269">
                  <c:v>37.089498104000015</c:v>
                </c:pt>
                <c:pt idx="270">
                  <c:v>37.090000000000003</c:v>
                </c:pt>
                <c:pt idx="271">
                  <c:v>37.672313000000003</c:v>
                </c:pt>
                <c:pt idx="272">
                  <c:v>38.254626000000002</c:v>
                </c:pt>
                <c:pt idx="273">
                  <c:v>38.836939000000001</c:v>
                </c:pt>
                <c:pt idx="274">
                  <c:v>39.419252</c:v>
                </c:pt>
                <c:pt idx="275">
                  <c:v>40.001564999999999</c:v>
                </c:pt>
                <c:pt idx="276">
                  <c:v>40.583877999999999</c:v>
                </c:pt>
                <c:pt idx="277">
                  <c:v>41.166190999999998</c:v>
                </c:pt>
                <c:pt idx="278">
                  <c:v>41.748503999999997</c:v>
                </c:pt>
                <c:pt idx="279">
                  <c:v>42.330816999999996</c:v>
                </c:pt>
                <c:pt idx="280">
                  <c:v>42.913129999999995</c:v>
                </c:pt>
                <c:pt idx="281">
                  <c:v>43.495442999999995</c:v>
                </c:pt>
                <c:pt idx="282">
                  <c:v>44.077755999999994</c:v>
                </c:pt>
                <c:pt idx="283">
                  <c:v>44.660068999999993</c:v>
                </c:pt>
                <c:pt idx="284">
                  <c:v>45.242381999999992</c:v>
                </c:pt>
                <c:pt idx="285">
                  <c:v>45.943545083299995</c:v>
                </c:pt>
                <c:pt idx="286">
                  <c:v>46.644708166599997</c:v>
                </c:pt>
                <c:pt idx="287">
                  <c:v>47.3458712499</c:v>
                </c:pt>
                <c:pt idx="288">
                  <c:v>48.047034333200003</c:v>
                </c:pt>
                <c:pt idx="289">
                  <c:v>48.748197416500005</c:v>
                </c:pt>
                <c:pt idx="290">
                  <c:v>49.449360499800008</c:v>
                </c:pt>
                <c:pt idx="291">
                  <c:v>50.150523583100011</c:v>
                </c:pt>
                <c:pt idx="292">
                  <c:v>50.851686666400013</c:v>
                </c:pt>
                <c:pt idx="293">
                  <c:v>51.552849749700016</c:v>
                </c:pt>
                <c:pt idx="294">
                  <c:v>52.254012833000019</c:v>
                </c:pt>
                <c:pt idx="295">
                  <c:v>52.955175916300021</c:v>
                </c:pt>
                <c:pt idx="296">
                  <c:v>53.656338999600024</c:v>
                </c:pt>
                <c:pt idx="297">
                  <c:v>54.357502082900027</c:v>
                </c:pt>
                <c:pt idx="298">
                  <c:v>55.058665166200029</c:v>
                </c:pt>
                <c:pt idx="299">
                  <c:v>55.759828249500032</c:v>
                </c:pt>
                <c:pt idx="300">
                  <c:v>55.76</c:v>
                </c:pt>
                <c:pt idx="301">
                  <c:v>56.529488000000001</c:v>
                </c:pt>
                <c:pt idx="302">
                  <c:v>57.298976000000003</c:v>
                </c:pt>
                <c:pt idx="303">
                  <c:v>58.068464000000006</c:v>
                </c:pt>
                <c:pt idx="304">
                  <c:v>58.837952000000008</c:v>
                </c:pt>
                <c:pt idx="305">
                  <c:v>59.607440000000011</c:v>
                </c:pt>
                <c:pt idx="306">
                  <c:v>60.376928000000014</c:v>
                </c:pt>
                <c:pt idx="307">
                  <c:v>61.146416000000016</c:v>
                </c:pt>
                <c:pt idx="308">
                  <c:v>61.915904000000019</c:v>
                </c:pt>
                <c:pt idx="309">
                  <c:v>62.685392000000022</c:v>
                </c:pt>
                <c:pt idx="310">
                  <c:v>63.454880000000017</c:v>
                </c:pt>
                <c:pt idx="311">
                  <c:v>64.224368000000027</c:v>
                </c:pt>
                <c:pt idx="312">
                  <c:v>64.993856000000022</c:v>
                </c:pt>
                <c:pt idx="313">
                  <c:v>65.763344000000018</c:v>
                </c:pt>
                <c:pt idx="314">
                  <c:v>66.532832000000013</c:v>
                </c:pt>
                <c:pt idx="315">
                  <c:v>67.420637144000011</c:v>
                </c:pt>
                <c:pt idx="316">
                  <c:v>68.308442288000009</c:v>
                </c:pt>
                <c:pt idx="317">
                  <c:v>69.196247432000007</c:v>
                </c:pt>
                <c:pt idx="318">
                  <c:v>70.084052576000005</c:v>
                </c:pt>
                <c:pt idx="319">
                  <c:v>70.971857720000003</c:v>
                </c:pt>
                <c:pt idx="320">
                  <c:v>71.859662864000001</c:v>
                </c:pt>
                <c:pt idx="321">
                  <c:v>72.747468007999998</c:v>
                </c:pt>
                <c:pt idx="322">
                  <c:v>73.635273151999996</c:v>
                </c:pt>
                <c:pt idx="323">
                  <c:v>74.523078295999994</c:v>
                </c:pt>
                <c:pt idx="324">
                  <c:v>75.410883439999992</c:v>
                </c:pt>
                <c:pt idx="325">
                  <c:v>76.29868858399999</c:v>
                </c:pt>
                <c:pt idx="326">
                  <c:v>77.186493727999988</c:v>
                </c:pt>
                <c:pt idx="327">
                  <c:v>78.074298871999986</c:v>
                </c:pt>
                <c:pt idx="328">
                  <c:v>78.962104015999984</c:v>
                </c:pt>
                <c:pt idx="329">
                  <c:v>79.849909159999982</c:v>
                </c:pt>
                <c:pt idx="330">
                  <c:v>79.849999999999994</c:v>
                </c:pt>
                <c:pt idx="331">
                  <c:v>80.919989999999999</c:v>
                </c:pt>
                <c:pt idx="332">
                  <c:v>81.989980000000003</c:v>
                </c:pt>
                <c:pt idx="333">
                  <c:v>83.059970000000007</c:v>
                </c:pt>
                <c:pt idx="334">
                  <c:v>84.129960000000011</c:v>
                </c:pt>
                <c:pt idx="335">
                  <c:v>85.199950000000015</c:v>
                </c:pt>
                <c:pt idx="336">
                  <c:v>86.26994000000002</c:v>
                </c:pt>
                <c:pt idx="337">
                  <c:v>87.339930000000024</c:v>
                </c:pt>
                <c:pt idx="338">
                  <c:v>88.409920000000028</c:v>
                </c:pt>
                <c:pt idx="339">
                  <c:v>89.479910000000032</c:v>
                </c:pt>
                <c:pt idx="340">
                  <c:v>90.549900000000036</c:v>
                </c:pt>
                <c:pt idx="341">
                  <c:v>91.619890000000041</c:v>
                </c:pt>
                <c:pt idx="342">
                  <c:v>92.689880000000045</c:v>
                </c:pt>
                <c:pt idx="343">
                  <c:v>93.759870000000049</c:v>
                </c:pt>
                <c:pt idx="344">
                  <c:v>94.829860000000053</c:v>
                </c:pt>
                <c:pt idx="345">
                  <c:v>96.086242258000055</c:v>
                </c:pt>
                <c:pt idx="346">
                  <c:v>97.342624516000058</c:v>
                </c:pt>
                <c:pt idx="347">
                  <c:v>98.59900677400006</c:v>
                </c:pt>
                <c:pt idx="348">
                  <c:v>99.855389032000062</c:v>
                </c:pt>
                <c:pt idx="349">
                  <c:v>101.11177129000006</c:v>
                </c:pt>
                <c:pt idx="350">
                  <c:v>102.36815354800007</c:v>
                </c:pt>
                <c:pt idx="351">
                  <c:v>103.62453580600007</c:v>
                </c:pt>
                <c:pt idx="352">
                  <c:v>104.88091806400007</c:v>
                </c:pt>
                <c:pt idx="353">
                  <c:v>106.13730032200007</c:v>
                </c:pt>
                <c:pt idx="354">
                  <c:v>107.39368258000007</c:v>
                </c:pt>
                <c:pt idx="355">
                  <c:v>108.65006483800008</c:v>
                </c:pt>
                <c:pt idx="356">
                  <c:v>109.90644709600008</c:v>
                </c:pt>
                <c:pt idx="357">
                  <c:v>111.16282935400008</c:v>
                </c:pt>
                <c:pt idx="358">
                  <c:v>112.41921161200008</c:v>
                </c:pt>
                <c:pt idx="359">
                  <c:v>113.67559387000009</c:v>
                </c:pt>
                <c:pt idx="360">
                  <c:v>113.68</c:v>
                </c:pt>
                <c:pt idx="361">
                  <c:v>115.15784000000001</c:v>
                </c:pt>
                <c:pt idx="362">
                  <c:v>116.63568000000001</c:v>
                </c:pt>
                <c:pt idx="363">
                  <c:v>118.11352000000001</c:v>
                </c:pt>
                <c:pt idx="364">
                  <c:v>119.59136000000001</c:v>
                </c:pt>
                <c:pt idx="365">
                  <c:v>121.06920000000001</c:v>
                </c:pt>
                <c:pt idx="366">
                  <c:v>122.54704000000001</c:v>
                </c:pt>
                <c:pt idx="367">
                  <c:v>124.02488000000001</c:v>
                </c:pt>
                <c:pt idx="368">
                  <c:v>125.50272000000001</c:v>
                </c:pt>
                <c:pt idx="369">
                  <c:v>126.98056000000003</c:v>
                </c:pt>
                <c:pt idx="370">
                  <c:v>128.45840000000001</c:v>
                </c:pt>
                <c:pt idx="371">
                  <c:v>129.93624</c:v>
                </c:pt>
                <c:pt idx="372">
                  <c:v>131.41407999999998</c:v>
                </c:pt>
                <c:pt idx="373">
                  <c:v>132.89191999999997</c:v>
                </c:pt>
                <c:pt idx="374">
                  <c:v>134.36975999999996</c:v>
                </c:pt>
                <c:pt idx="375">
                  <c:v>136.09735495999996</c:v>
                </c:pt>
                <c:pt idx="376">
                  <c:v>137.82494991999997</c:v>
                </c:pt>
                <c:pt idx="377">
                  <c:v>139.55254487999997</c:v>
                </c:pt>
                <c:pt idx="378">
                  <c:v>141.28013983999998</c:v>
                </c:pt>
                <c:pt idx="379">
                  <c:v>143.00773479999998</c:v>
                </c:pt>
                <c:pt idx="380">
                  <c:v>144.73532975999998</c:v>
                </c:pt>
                <c:pt idx="381">
                  <c:v>146.46292471999999</c:v>
                </c:pt>
                <c:pt idx="382">
                  <c:v>148.19051967999999</c:v>
                </c:pt>
                <c:pt idx="383">
                  <c:v>149.91811464</c:v>
                </c:pt>
                <c:pt idx="384">
                  <c:v>151.6457096</c:v>
                </c:pt>
                <c:pt idx="385">
                  <c:v>153.37330456000001</c:v>
                </c:pt>
                <c:pt idx="386">
                  <c:v>155.10089952000001</c:v>
                </c:pt>
                <c:pt idx="387">
                  <c:v>156.82849448000002</c:v>
                </c:pt>
                <c:pt idx="388">
                  <c:v>158.55608944000002</c:v>
                </c:pt>
                <c:pt idx="389">
                  <c:v>160.28368440000003</c:v>
                </c:pt>
                <c:pt idx="390">
                  <c:v>160.28</c:v>
                </c:pt>
                <c:pt idx="391">
                  <c:v>162.36364</c:v>
                </c:pt>
                <c:pt idx="392">
                  <c:v>164.44728000000001</c:v>
                </c:pt>
                <c:pt idx="393">
                  <c:v>166.53092000000001</c:v>
                </c:pt>
                <c:pt idx="394">
                  <c:v>168.61456000000001</c:v>
                </c:pt>
                <c:pt idx="395">
                  <c:v>170.69820000000001</c:v>
                </c:pt>
                <c:pt idx="396">
                  <c:v>172.78184000000002</c:v>
                </c:pt>
                <c:pt idx="397">
                  <c:v>174.86548000000002</c:v>
                </c:pt>
                <c:pt idx="398">
                  <c:v>176.94912000000002</c:v>
                </c:pt>
                <c:pt idx="399">
                  <c:v>179.03276000000002</c:v>
                </c:pt>
                <c:pt idx="400">
                  <c:v>181.11640000000003</c:v>
                </c:pt>
                <c:pt idx="401">
                  <c:v>183.20004000000003</c:v>
                </c:pt>
                <c:pt idx="402">
                  <c:v>185.28368000000003</c:v>
                </c:pt>
                <c:pt idx="403">
                  <c:v>187.36732000000003</c:v>
                </c:pt>
                <c:pt idx="404">
                  <c:v>189.45096000000004</c:v>
                </c:pt>
                <c:pt idx="405">
                  <c:v>191.88673516000003</c:v>
                </c:pt>
                <c:pt idx="406">
                  <c:v>194.32251032000002</c:v>
                </c:pt>
                <c:pt idx="407">
                  <c:v>196.75828548000001</c:v>
                </c:pt>
                <c:pt idx="408">
                  <c:v>199.19406064</c:v>
                </c:pt>
                <c:pt idx="409">
                  <c:v>201.6298358</c:v>
                </c:pt>
                <c:pt idx="410">
                  <c:v>204.06561095999999</c:v>
                </c:pt>
                <c:pt idx="411">
                  <c:v>206.50138611999998</c:v>
                </c:pt>
                <c:pt idx="412">
                  <c:v>208.93716127999997</c:v>
                </c:pt>
                <c:pt idx="413">
                  <c:v>211.37293643999996</c:v>
                </c:pt>
                <c:pt idx="414">
                  <c:v>213.80871159999995</c:v>
                </c:pt>
                <c:pt idx="415">
                  <c:v>216.24448675999994</c:v>
                </c:pt>
                <c:pt idx="416">
                  <c:v>218.68026191999994</c:v>
                </c:pt>
                <c:pt idx="417">
                  <c:v>221.11603707999993</c:v>
                </c:pt>
                <c:pt idx="418">
                  <c:v>223.55181223999992</c:v>
                </c:pt>
                <c:pt idx="419">
                  <c:v>225.98758739999991</c:v>
                </c:pt>
                <c:pt idx="420">
                  <c:v>226</c:v>
                </c:pt>
                <c:pt idx="421">
                  <c:v>228.75720000000001</c:v>
                </c:pt>
                <c:pt idx="422">
                  <c:v>231.51440000000002</c:v>
                </c:pt>
                <c:pt idx="423">
                  <c:v>234.27160000000003</c:v>
                </c:pt>
                <c:pt idx="424">
                  <c:v>237.02880000000005</c:v>
                </c:pt>
                <c:pt idx="425">
                  <c:v>239.78600000000006</c:v>
                </c:pt>
                <c:pt idx="426">
                  <c:v>242.54320000000007</c:v>
                </c:pt>
                <c:pt idx="427">
                  <c:v>245.30040000000008</c:v>
                </c:pt>
                <c:pt idx="428">
                  <c:v>248.05760000000009</c:v>
                </c:pt>
                <c:pt idx="429">
                  <c:v>250.8148000000001</c:v>
                </c:pt>
                <c:pt idx="430">
                  <c:v>253.57200000000012</c:v>
                </c:pt>
                <c:pt idx="431">
                  <c:v>256.32920000000013</c:v>
                </c:pt>
                <c:pt idx="432">
                  <c:v>259.08640000000014</c:v>
                </c:pt>
                <c:pt idx="433">
                  <c:v>261.84360000000015</c:v>
                </c:pt>
                <c:pt idx="434">
                  <c:v>264.60080000000016</c:v>
                </c:pt>
                <c:pt idx="435">
                  <c:v>267.79529192000018</c:v>
                </c:pt>
                <c:pt idx="436">
                  <c:v>270.9897838400002</c:v>
                </c:pt>
                <c:pt idx="437">
                  <c:v>274.18427576000022</c:v>
                </c:pt>
                <c:pt idx="438">
                  <c:v>277.37876768000024</c:v>
                </c:pt>
                <c:pt idx="439">
                  <c:v>280.57325960000026</c:v>
                </c:pt>
                <c:pt idx="440">
                  <c:v>283.76775152000027</c:v>
                </c:pt>
                <c:pt idx="441">
                  <c:v>286.96224344000029</c:v>
                </c:pt>
                <c:pt idx="442">
                  <c:v>290.15673536000031</c:v>
                </c:pt>
                <c:pt idx="443">
                  <c:v>293.35122728000033</c:v>
                </c:pt>
                <c:pt idx="444">
                  <c:v>296.54571920000035</c:v>
                </c:pt>
                <c:pt idx="445">
                  <c:v>299.74021112000037</c:v>
                </c:pt>
                <c:pt idx="446">
                  <c:v>302.93470304000039</c:v>
                </c:pt>
                <c:pt idx="447">
                  <c:v>306.1291949600004</c:v>
                </c:pt>
                <c:pt idx="448">
                  <c:v>309.32368688000042</c:v>
                </c:pt>
                <c:pt idx="449">
                  <c:v>312.51817880000044</c:v>
                </c:pt>
                <c:pt idx="450">
                  <c:v>312.5</c:v>
                </c:pt>
                <c:pt idx="451">
                  <c:v>316.03125</c:v>
                </c:pt>
                <c:pt idx="452">
                  <c:v>319.5625</c:v>
                </c:pt>
                <c:pt idx="453">
                  <c:v>323.09375</c:v>
                </c:pt>
                <c:pt idx="454">
                  <c:v>326.625</c:v>
                </c:pt>
                <c:pt idx="455">
                  <c:v>330.15625</c:v>
                </c:pt>
                <c:pt idx="456">
                  <c:v>333.6875</c:v>
                </c:pt>
                <c:pt idx="457">
                  <c:v>337.21875</c:v>
                </c:pt>
                <c:pt idx="458">
                  <c:v>340.75</c:v>
                </c:pt>
                <c:pt idx="459">
                  <c:v>344.28125</c:v>
                </c:pt>
                <c:pt idx="460">
                  <c:v>347.8125</c:v>
                </c:pt>
                <c:pt idx="461">
                  <c:v>351.34375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2F-45E2-85CC-613AA167E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3978224"/>
        <c:axId val="1936318896"/>
      </c:lineChart>
      <c:catAx>
        <c:axId val="20439782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36318896"/>
        <c:crosses val="autoZero"/>
        <c:auto val="1"/>
        <c:lblAlgn val="ctr"/>
        <c:lblOffset val="100"/>
        <c:noMultiLvlLbl val="0"/>
      </c:catAx>
      <c:valAx>
        <c:axId val="193631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4397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Темп роста с 350 г на 2500 г на кормах разной энергии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'11 энергия и режим 350-2,5'!$F$3</c:f>
              <c:strCache>
                <c:ptCount val="1"/>
                <c:pt idx="0">
                  <c:v>22 Мдж/кг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'11 энергия и режим 350-2,5'!$E$4:$E$355</c:f>
              <c:numCache>
                <c:formatCode>General</c:formatCode>
                <c:ptCount val="3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</c:numCache>
            </c:numRef>
          </c:cat>
          <c:val>
            <c:numRef>
              <c:f>'11 энергия и режим 350-2,5'!$F$4:$F$355</c:f>
              <c:numCache>
                <c:formatCode>General</c:formatCode>
                <c:ptCount val="352"/>
                <c:pt idx="0">
                  <c:v>350</c:v>
                </c:pt>
                <c:pt idx="1">
                  <c:v>354.3</c:v>
                </c:pt>
                <c:pt idx="2">
                  <c:v>358.65</c:v>
                </c:pt>
                <c:pt idx="3">
                  <c:v>363.06</c:v>
                </c:pt>
                <c:pt idx="4">
                  <c:v>367.52</c:v>
                </c:pt>
                <c:pt idx="5">
                  <c:v>372.03</c:v>
                </c:pt>
                <c:pt idx="6">
                  <c:v>376.6</c:v>
                </c:pt>
                <c:pt idx="7">
                  <c:v>381.23</c:v>
                </c:pt>
                <c:pt idx="8">
                  <c:v>385.91</c:v>
                </c:pt>
                <c:pt idx="9">
                  <c:v>390.65</c:v>
                </c:pt>
                <c:pt idx="10">
                  <c:v>395.45</c:v>
                </c:pt>
                <c:pt idx="11">
                  <c:v>400.31</c:v>
                </c:pt>
                <c:pt idx="12">
                  <c:v>405.26</c:v>
                </c:pt>
                <c:pt idx="13">
                  <c:v>410.67</c:v>
                </c:pt>
                <c:pt idx="14">
                  <c:v>416.16</c:v>
                </c:pt>
                <c:pt idx="15">
                  <c:v>421.73</c:v>
                </c:pt>
                <c:pt idx="16">
                  <c:v>427.37</c:v>
                </c:pt>
                <c:pt idx="17">
                  <c:v>433.09</c:v>
                </c:pt>
                <c:pt idx="18">
                  <c:v>438.87</c:v>
                </c:pt>
                <c:pt idx="19">
                  <c:v>444.74</c:v>
                </c:pt>
                <c:pt idx="20">
                  <c:v>450.69</c:v>
                </c:pt>
                <c:pt idx="21">
                  <c:v>456.15</c:v>
                </c:pt>
                <c:pt idx="22">
                  <c:v>461.67</c:v>
                </c:pt>
                <c:pt idx="23">
                  <c:v>467.26</c:v>
                </c:pt>
                <c:pt idx="24">
                  <c:v>472.91</c:v>
                </c:pt>
                <c:pt idx="25">
                  <c:v>478.64</c:v>
                </c:pt>
                <c:pt idx="26">
                  <c:v>484.44</c:v>
                </c:pt>
                <c:pt idx="27">
                  <c:v>490.3</c:v>
                </c:pt>
                <c:pt idx="28">
                  <c:v>496.24</c:v>
                </c:pt>
                <c:pt idx="29">
                  <c:v>502.25</c:v>
                </c:pt>
                <c:pt idx="30">
                  <c:v>508.33</c:v>
                </c:pt>
                <c:pt idx="31">
                  <c:v>514.48</c:v>
                </c:pt>
                <c:pt idx="32">
                  <c:v>520.71</c:v>
                </c:pt>
                <c:pt idx="33">
                  <c:v>527.02</c:v>
                </c:pt>
                <c:pt idx="34">
                  <c:v>533.4</c:v>
                </c:pt>
                <c:pt idx="35">
                  <c:v>539.85</c:v>
                </c:pt>
                <c:pt idx="36">
                  <c:v>546.38</c:v>
                </c:pt>
                <c:pt idx="37">
                  <c:v>552.99</c:v>
                </c:pt>
                <c:pt idx="38">
                  <c:v>559.69000000000005</c:v>
                </c:pt>
                <c:pt idx="39">
                  <c:v>566.46</c:v>
                </c:pt>
                <c:pt idx="40">
                  <c:v>573.32000000000005</c:v>
                </c:pt>
                <c:pt idx="41">
                  <c:v>580.26</c:v>
                </c:pt>
                <c:pt idx="42">
                  <c:v>587.29</c:v>
                </c:pt>
                <c:pt idx="43">
                  <c:v>594.41</c:v>
                </c:pt>
                <c:pt idx="44">
                  <c:v>601.6</c:v>
                </c:pt>
                <c:pt idx="45">
                  <c:v>608.29999999999995</c:v>
                </c:pt>
                <c:pt idx="46">
                  <c:v>615.07000000000005</c:v>
                </c:pt>
                <c:pt idx="47">
                  <c:v>621.91999999999996</c:v>
                </c:pt>
                <c:pt idx="48">
                  <c:v>628.84</c:v>
                </c:pt>
                <c:pt idx="49">
                  <c:v>635.85</c:v>
                </c:pt>
                <c:pt idx="50">
                  <c:v>642.92999999999995</c:v>
                </c:pt>
                <c:pt idx="51">
                  <c:v>650.09</c:v>
                </c:pt>
                <c:pt idx="52">
                  <c:v>657.32</c:v>
                </c:pt>
                <c:pt idx="53">
                  <c:v>664.64</c:v>
                </c:pt>
                <c:pt idx="54">
                  <c:v>672.04</c:v>
                </c:pt>
                <c:pt idx="55">
                  <c:v>679.53</c:v>
                </c:pt>
                <c:pt idx="56">
                  <c:v>687.09</c:v>
                </c:pt>
                <c:pt idx="57">
                  <c:v>694.74</c:v>
                </c:pt>
                <c:pt idx="58">
                  <c:v>702.47</c:v>
                </c:pt>
                <c:pt idx="59">
                  <c:v>710.29</c:v>
                </c:pt>
                <c:pt idx="60">
                  <c:v>718.2</c:v>
                </c:pt>
                <c:pt idx="61">
                  <c:v>726.2</c:v>
                </c:pt>
                <c:pt idx="62">
                  <c:v>734.29</c:v>
                </c:pt>
                <c:pt idx="63">
                  <c:v>742.46</c:v>
                </c:pt>
                <c:pt idx="64">
                  <c:v>750.73</c:v>
                </c:pt>
                <c:pt idx="65">
                  <c:v>759.09</c:v>
                </c:pt>
                <c:pt idx="66">
                  <c:v>767.55</c:v>
                </c:pt>
                <c:pt idx="67">
                  <c:v>776.09</c:v>
                </c:pt>
                <c:pt idx="68">
                  <c:v>784.73</c:v>
                </c:pt>
                <c:pt idx="69">
                  <c:v>793.46</c:v>
                </c:pt>
                <c:pt idx="70">
                  <c:v>802.29</c:v>
                </c:pt>
                <c:pt idx="71">
                  <c:v>810.31</c:v>
                </c:pt>
                <c:pt idx="72">
                  <c:v>818.41</c:v>
                </c:pt>
                <c:pt idx="73">
                  <c:v>826.6</c:v>
                </c:pt>
                <c:pt idx="74">
                  <c:v>834.86</c:v>
                </c:pt>
                <c:pt idx="75">
                  <c:v>843.21</c:v>
                </c:pt>
                <c:pt idx="76">
                  <c:v>851.64</c:v>
                </c:pt>
                <c:pt idx="77">
                  <c:v>860.16</c:v>
                </c:pt>
                <c:pt idx="78">
                  <c:v>868.76</c:v>
                </c:pt>
                <c:pt idx="79">
                  <c:v>877.45</c:v>
                </c:pt>
                <c:pt idx="80">
                  <c:v>886.22</c:v>
                </c:pt>
                <c:pt idx="81">
                  <c:v>895.09</c:v>
                </c:pt>
                <c:pt idx="82">
                  <c:v>904.04</c:v>
                </c:pt>
                <c:pt idx="83">
                  <c:v>913.08</c:v>
                </c:pt>
                <c:pt idx="84">
                  <c:v>922.22</c:v>
                </c:pt>
                <c:pt idx="85">
                  <c:v>931.44</c:v>
                </c:pt>
                <c:pt idx="86">
                  <c:v>940.76</c:v>
                </c:pt>
                <c:pt idx="87">
                  <c:v>950.16</c:v>
                </c:pt>
                <c:pt idx="88">
                  <c:v>959.67</c:v>
                </c:pt>
                <c:pt idx="89">
                  <c:v>969.26</c:v>
                </c:pt>
                <c:pt idx="90">
                  <c:v>978.95</c:v>
                </c:pt>
                <c:pt idx="91">
                  <c:v>988.74</c:v>
                </c:pt>
                <c:pt idx="92">
                  <c:v>998.63</c:v>
                </c:pt>
                <c:pt idx="93">
                  <c:v>1008.62</c:v>
                </c:pt>
                <c:pt idx="94">
                  <c:v>1017.35</c:v>
                </c:pt>
                <c:pt idx="95">
                  <c:v>1026.1500000000001</c:v>
                </c:pt>
                <c:pt idx="96">
                  <c:v>1035.04</c:v>
                </c:pt>
                <c:pt idx="97">
                  <c:v>1043.99</c:v>
                </c:pt>
                <c:pt idx="98">
                  <c:v>1053.02</c:v>
                </c:pt>
                <c:pt idx="99">
                  <c:v>1062.1300000000001</c:v>
                </c:pt>
                <c:pt idx="100">
                  <c:v>1071.33</c:v>
                </c:pt>
                <c:pt idx="101">
                  <c:v>1080.5999999999999</c:v>
                </c:pt>
                <c:pt idx="102">
                  <c:v>1089.96</c:v>
                </c:pt>
                <c:pt idx="103">
                  <c:v>1099.4000000000001</c:v>
                </c:pt>
                <c:pt idx="104">
                  <c:v>1108.9100000000001</c:v>
                </c:pt>
                <c:pt idx="105">
                  <c:v>1118.51</c:v>
                </c:pt>
                <c:pt idx="106">
                  <c:v>1128.19</c:v>
                </c:pt>
                <c:pt idx="107">
                  <c:v>1137.95</c:v>
                </c:pt>
                <c:pt idx="108">
                  <c:v>1147.79</c:v>
                </c:pt>
                <c:pt idx="109">
                  <c:v>1157.72</c:v>
                </c:pt>
                <c:pt idx="110">
                  <c:v>1167.74</c:v>
                </c:pt>
                <c:pt idx="111">
                  <c:v>1177.8399999999999</c:v>
                </c:pt>
                <c:pt idx="112">
                  <c:v>1188.04</c:v>
                </c:pt>
                <c:pt idx="113">
                  <c:v>1198.32</c:v>
                </c:pt>
                <c:pt idx="114">
                  <c:v>1208.69</c:v>
                </c:pt>
                <c:pt idx="115">
                  <c:v>1219.1500000000001</c:v>
                </c:pt>
                <c:pt idx="116">
                  <c:v>1229.71</c:v>
                </c:pt>
                <c:pt idx="117">
                  <c:v>1240.3499999999999</c:v>
                </c:pt>
                <c:pt idx="118">
                  <c:v>1251.0899999999999</c:v>
                </c:pt>
                <c:pt idx="119">
                  <c:v>1261.9100000000001</c:v>
                </c:pt>
                <c:pt idx="120">
                  <c:v>1272.83</c:v>
                </c:pt>
                <c:pt idx="121">
                  <c:v>1283.8499999999999</c:v>
                </c:pt>
                <c:pt idx="122">
                  <c:v>1294.95</c:v>
                </c:pt>
                <c:pt idx="123">
                  <c:v>1306.1600000000001</c:v>
                </c:pt>
                <c:pt idx="124">
                  <c:v>1317.46</c:v>
                </c:pt>
                <c:pt idx="125">
                  <c:v>1328.86</c:v>
                </c:pt>
                <c:pt idx="126">
                  <c:v>1340.36</c:v>
                </c:pt>
                <c:pt idx="127">
                  <c:v>1351.96</c:v>
                </c:pt>
                <c:pt idx="128">
                  <c:v>1363.67</c:v>
                </c:pt>
                <c:pt idx="129">
                  <c:v>1375.47</c:v>
                </c:pt>
                <c:pt idx="130">
                  <c:v>1387.37</c:v>
                </c:pt>
                <c:pt idx="131">
                  <c:v>1399.38</c:v>
                </c:pt>
                <c:pt idx="132">
                  <c:v>1411.49</c:v>
                </c:pt>
                <c:pt idx="133">
                  <c:v>1421.33</c:v>
                </c:pt>
                <c:pt idx="134">
                  <c:v>1431.24</c:v>
                </c:pt>
                <c:pt idx="135">
                  <c:v>1441.22</c:v>
                </c:pt>
                <c:pt idx="136">
                  <c:v>1451.27</c:v>
                </c:pt>
                <c:pt idx="137">
                  <c:v>1461.39</c:v>
                </c:pt>
                <c:pt idx="138">
                  <c:v>1471.58</c:v>
                </c:pt>
                <c:pt idx="139">
                  <c:v>1481.84</c:v>
                </c:pt>
                <c:pt idx="140">
                  <c:v>1492.18</c:v>
                </c:pt>
                <c:pt idx="141">
                  <c:v>1502.58</c:v>
                </c:pt>
                <c:pt idx="142">
                  <c:v>1513.05</c:v>
                </c:pt>
                <c:pt idx="143">
                  <c:v>1523.61</c:v>
                </c:pt>
                <c:pt idx="144">
                  <c:v>1534.23</c:v>
                </c:pt>
                <c:pt idx="145">
                  <c:v>1544.92</c:v>
                </c:pt>
                <c:pt idx="146">
                  <c:v>1555.7</c:v>
                </c:pt>
                <c:pt idx="147">
                  <c:v>1566.55</c:v>
                </c:pt>
                <c:pt idx="148">
                  <c:v>1577.47</c:v>
                </c:pt>
                <c:pt idx="149">
                  <c:v>1588.47</c:v>
                </c:pt>
                <c:pt idx="150">
                  <c:v>1599.55</c:v>
                </c:pt>
                <c:pt idx="151">
                  <c:v>1610.69</c:v>
                </c:pt>
                <c:pt idx="152">
                  <c:v>1621.92</c:v>
                </c:pt>
                <c:pt idx="153">
                  <c:v>1633.23</c:v>
                </c:pt>
                <c:pt idx="154">
                  <c:v>1644.62</c:v>
                </c:pt>
                <c:pt idx="155">
                  <c:v>1656.09</c:v>
                </c:pt>
                <c:pt idx="156">
                  <c:v>1667.64</c:v>
                </c:pt>
                <c:pt idx="157">
                  <c:v>1679.27</c:v>
                </c:pt>
                <c:pt idx="158">
                  <c:v>1690.99</c:v>
                </c:pt>
                <c:pt idx="159">
                  <c:v>1702.78</c:v>
                </c:pt>
                <c:pt idx="160">
                  <c:v>1714.65</c:v>
                </c:pt>
                <c:pt idx="161">
                  <c:v>1726.61</c:v>
                </c:pt>
                <c:pt idx="162">
                  <c:v>1738.64</c:v>
                </c:pt>
                <c:pt idx="163">
                  <c:v>1750.77</c:v>
                </c:pt>
                <c:pt idx="164">
                  <c:v>1762.97</c:v>
                </c:pt>
                <c:pt idx="165">
                  <c:v>1775.27</c:v>
                </c:pt>
                <c:pt idx="166">
                  <c:v>1787.64</c:v>
                </c:pt>
                <c:pt idx="167">
                  <c:v>1800.11</c:v>
                </c:pt>
                <c:pt idx="168">
                  <c:v>1812.66</c:v>
                </c:pt>
                <c:pt idx="169">
                  <c:v>1825.3</c:v>
                </c:pt>
                <c:pt idx="170">
                  <c:v>1838.03</c:v>
                </c:pt>
                <c:pt idx="171">
                  <c:v>1850.85</c:v>
                </c:pt>
                <c:pt idx="172">
                  <c:v>1863.75</c:v>
                </c:pt>
                <c:pt idx="173">
                  <c:v>1876.74</c:v>
                </c:pt>
                <c:pt idx="174">
                  <c:v>1889.82</c:v>
                </c:pt>
                <c:pt idx="175">
                  <c:v>1902.99</c:v>
                </c:pt>
                <c:pt idx="176">
                  <c:v>1916.26</c:v>
                </c:pt>
                <c:pt idx="177">
                  <c:v>1929.63</c:v>
                </c:pt>
                <c:pt idx="178">
                  <c:v>1943.08</c:v>
                </c:pt>
                <c:pt idx="179">
                  <c:v>1956.63</c:v>
                </c:pt>
                <c:pt idx="180">
                  <c:v>1970.27</c:v>
                </c:pt>
                <c:pt idx="181">
                  <c:v>1984.01</c:v>
                </c:pt>
                <c:pt idx="182">
                  <c:v>1997.84</c:v>
                </c:pt>
                <c:pt idx="183">
                  <c:v>2011.77</c:v>
                </c:pt>
                <c:pt idx="184">
                  <c:v>2022.27</c:v>
                </c:pt>
                <c:pt idx="185">
                  <c:v>2032.82</c:v>
                </c:pt>
                <c:pt idx="186">
                  <c:v>2043.42</c:v>
                </c:pt>
                <c:pt idx="187">
                  <c:v>2054.09</c:v>
                </c:pt>
                <c:pt idx="188">
                  <c:v>2064.8000000000002</c:v>
                </c:pt>
                <c:pt idx="189">
                  <c:v>2075.58</c:v>
                </c:pt>
                <c:pt idx="190">
                  <c:v>2086.4</c:v>
                </c:pt>
                <c:pt idx="191">
                  <c:v>2097.29</c:v>
                </c:pt>
                <c:pt idx="192">
                  <c:v>2108.2399999999998</c:v>
                </c:pt>
                <c:pt idx="193">
                  <c:v>2119.23</c:v>
                </c:pt>
                <c:pt idx="194">
                  <c:v>2130.29</c:v>
                </c:pt>
                <c:pt idx="195">
                  <c:v>2141.41</c:v>
                </c:pt>
                <c:pt idx="196">
                  <c:v>2152.58</c:v>
                </c:pt>
                <c:pt idx="197">
                  <c:v>2163.81</c:v>
                </c:pt>
                <c:pt idx="198">
                  <c:v>2175.1</c:v>
                </c:pt>
                <c:pt idx="199">
                  <c:v>2186.4499999999998</c:v>
                </c:pt>
                <c:pt idx="200">
                  <c:v>2197.85</c:v>
                </c:pt>
                <c:pt idx="201">
                  <c:v>2209.33</c:v>
                </c:pt>
                <c:pt idx="202">
                  <c:v>2220.86</c:v>
                </c:pt>
                <c:pt idx="203">
                  <c:v>2232.4499999999998</c:v>
                </c:pt>
                <c:pt idx="204">
                  <c:v>2244.1</c:v>
                </c:pt>
                <c:pt idx="205">
                  <c:v>2255.81</c:v>
                </c:pt>
                <c:pt idx="206">
                  <c:v>2267.58</c:v>
                </c:pt>
                <c:pt idx="207">
                  <c:v>2279.42</c:v>
                </c:pt>
                <c:pt idx="208">
                  <c:v>2291.31</c:v>
                </c:pt>
                <c:pt idx="209">
                  <c:v>2303.2600000000002</c:v>
                </c:pt>
                <c:pt idx="210">
                  <c:v>2315.2800000000002</c:v>
                </c:pt>
                <c:pt idx="211">
                  <c:v>2327.36</c:v>
                </c:pt>
                <c:pt idx="212">
                  <c:v>2339.5100000000002</c:v>
                </c:pt>
                <c:pt idx="213">
                  <c:v>2351.71</c:v>
                </c:pt>
                <c:pt idx="214">
                  <c:v>2363.98</c:v>
                </c:pt>
                <c:pt idx="215">
                  <c:v>2376.31</c:v>
                </c:pt>
                <c:pt idx="216">
                  <c:v>2388.71</c:v>
                </c:pt>
                <c:pt idx="217">
                  <c:v>2401.1799999999998</c:v>
                </c:pt>
                <c:pt idx="218">
                  <c:v>2413.71</c:v>
                </c:pt>
                <c:pt idx="219">
                  <c:v>2426.3000000000002</c:v>
                </c:pt>
                <c:pt idx="220">
                  <c:v>2438.96</c:v>
                </c:pt>
                <c:pt idx="221">
                  <c:v>2451.69</c:v>
                </c:pt>
                <c:pt idx="222">
                  <c:v>2464.48</c:v>
                </c:pt>
                <c:pt idx="223">
                  <c:v>2477.34</c:v>
                </c:pt>
                <c:pt idx="224">
                  <c:v>2490.2600000000002</c:v>
                </c:pt>
                <c:pt idx="225">
                  <c:v>2505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42-4971-B30B-A06392428A50}"/>
            </c:ext>
          </c:extLst>
        </c:ser>
        <c:ser>
          <c:idx val="2"/>
          <c:order val="1"/>
          <c:tx>
            <c:strRef>
              <c:f>'11 энергия и режим 350-2,5'!$H$3</c:f>
              <c:strCache>
                <c:ptCount val="1"/>
                <c:pt idx="0">
                  <c:v>22 Мдж/кг корректирвка 2 раза в месяц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'11 энергия и режим 350-2,5'!$E$4:$E$355</c:f>
              <c:numCache>
                <c:formatCode>General</c:formatCode>
                <c:ptCount val="3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</c:numCache>
            </c:numRef>
          </c:cat>
          <c:val>
            <c:numRef>
              <c:f>'11 энергия и режим 350-2,5'!$H$4:$H$355</c:f>
              <c:numCache>
                <c:formatCode>General</c:formatCode>
                <c:ptCount val="352"/>
                <c:pt idx="0">
                  <c:v>350</c:v>
                </c:pt>
                <c:pt idx="1">
                  <c:v>354.02499999999998</c:v>
                </c:pt>
                <c:pt idx="2">
                  <c:v>358.04999999999995</c:v>
                </c:pt>
                <c:pt idx="3">
                  <c:v>362.07499999999993</c:v>
                </c:pt>
                <c:pt idx="4">
                  <c:v>366.09999999999991</c:v>
                </c:pt>
                <c:pt idx="5">
                  <c:v>370.12499999999989</c:v>
                </c:pt>
                <c:pt idx="6">
                  <c:v>374.14999999999986</c:v>
                </c:pt>
                <c:pt idx="7">
                  <c:v>378.17499999999984</c:v>
                </c:pt>
                <c:pt idx="8">
                  <c:v>382.19999999999982</c:v>
                </c:pt>
                <c:pt idx="9">
                  <c:v>386.2249999999998</c:v>
                </c:pt>
                <c:pt idx="10">
                  <c:v>390.24999999999977</c:v>
                </c:pt>
                <c:pt idx="11">
                  <c:v>394.27499999999975</c:v>
                </c:pt>
                <c:pt idx="12">
                  <c:v>398.29999999999973</c:v>
                </c:pt>
                <c:pt idx="13">
                  <c:v>402.3249999999997</c:v>
                </c:pt>
                <c:pt idx="14">
                  <c:v>406.34999999999968</c:v>
                </c:pt>
                <c:pt idx="15">
                  <c:v>410.97673749999967</c:v>
                </c:pt>
                <c:pt idx="16">
                  <c:v>415.60347499999966</c:v>
                </c:pt>
                <c:pt idx="17">
                  <c:v>420.23021249999965</c:v>
                </c:pt>
                <c:pt idx="18">
                  <c:v>424.85694999999964</c:v>
                </c:pt>
                <c:pt idx="19">
                  <c:v>429.48368749999963</c:v>
                </c:pt>
                <c:pt idx="20">
                  <c:v>434.11042499999962</c:v>
                </c:pt>
                <c:pt idx="21">
                  <c:v>438.73716249999961</c:v>
                </c:pt>
                <c:pt idx="22">
                  <c:v>443.3638999999996</c:v>
                </c:pt>
                <c:pt idx="23">
                  <c:v>447.99063749999959</c:v>
                </c:pt>
                <c:pt idx="24">
                  <c:v>452.61737499999958</c:v>
                </c:pt>
                <c:pt idx="25">
                  <c:v>457.24411249999957</c:v>
                </c:pt>
                <c:pt idx="26">
                  <c:v>461.87084999999956</c:v>
                </c:pt>
                <c:pt idx="27">
                  <c:v>466.49758749999955</c:v>
                </c:pt>
                <c:pt idx="28">
                  <c:v>471.12432499999954</c:v>
                </c:pt>
                <c:pt idx="29">
                  <c:v>475.75106249999953</c:v>
                </c:pt>
                <c:pt idx="30">
                  <c:v>475</c:v>
                </c:pt>
                <c:pt idx="31">
                  <c:v>480.46249999999998</c:v>
                </c:pt>
                <c:pt idx="32">
                  <c:v>485.92499999999995</c:v>
                </c:pt>
                <c:pt idx="33">
                  <c:v>491.38749999999993</c:v>
                </c:pt>
                <c:pt idx="34">
                  <c:v>496.84999999999991</c:v>
                </c:pt>
                <c:pt idx="35">
                  <c:v>502.31249999999994</c:v>
                </c:pt>
                <c:pt idx="36">
                  <c:v>507.77499999999986</c:v>
                </c:pt>
                <c:pt idx="37">
                  <c:v>513.23749999999984</c:v>
                </c:pt>
                <c:pt idx="38">
                  <c:v>518.69999999999982</c:v>
                </c:pt>
                <c:pt idx="39">
                  <c:v>524.1624999999998</c:v>
                </c:pt>
                <c:pt idx="40">
                  <c:v>529.62499999999977</c:v>
                </c:pt>
                <c:pt idx="41">
                  <c:v>535.08749999999975</c:v>
                </c:pt>
                <c:pt idx="42">
                  <c:v>540.54999999999973</c:v>
                </c:pt>
                <c:pt idx="43">
                  <c:v>546.0124999999997</c:v>
                </c:pt>
                <c:pt idx="44">
                  <c:v>551.47499999999968</c:v>
                </c:pt>
                <c:pt idx="45">
                  <c:v>557.75414374999968</c:v>
                </c:pt>
                <c:pt idx="46">
                  <c:v>564.03328749999969</c:v>
                </c:pt>
                <c:pt idx="47">
                  <c:v>570.31243124999969</c:v>
                </c:pt>
                <c:pt idx="48">
                  <c:v>576.59157499999969</c:v>
                </c:pt>
                <c:pt idx="49">
                  <c:v>582.8707187499997</c:v>
                </c:pt>
                <c:pt idx="50">
                  <c:v>589.1498624999997</c:v>
                </c:pt>
                <c:pt idx="51">
                  <c:v>595.4290062499997</c:v>
                </c:pt>
                <c:pt idx="52">
                  <c:v>601.7081499999997</c:v>
                </c:pt>
                <c:pt idx="53">
                  <c:v>607.98729374999971</c:v>
                </c:pt>
                <c:pt idx="54">
                  <c:v>614.26643749999971</c:v>
                </c:pt>
                <c:pt idx="55">
                  <c:v>620.54558124999971</c:v>
                </c:pt>
                <c:pt idx="56">
                  <c:v>626.82472499999972</c:v>
                </c:pt>
                <c:pt idx="57">
                  <c:v>633.10386874999972</c:v>
                </c:pt>
                <c:pt idx="58">
                  <c:v>639.38301249999972</c:v>
                </c:pt>
                <c:pt idx="59">
                  <c:v>645.66215624999973</c:v>
                </c:pt>
                <c:pt idx="60">
                  <c:v>645</c:v>
                </c:pt>
                <c:pt idx="61">
                  <c:v>651.96600000000001</c:v>
                </c:pt>
                <c:pt idx="62">
                  <c:v>658.93200000000002</c:v>
                </c:pt>
                <c:pt idx="63">
                  <c:v>665.89800000000002</c:v>
                </c:pt>
                <c:pt idx="64">
                  <c:v>672.86400000000003</c:v>
                </c:pt>
                <c:pt idx="65">
                  <c:v>679.83</c:v>
                </c:pt>
                <c:pt idx="66">
                  <c:v>686.79600000000005</c:v>
                </c:pt>
                <c:pt idx="67">
                  <c:v>693.76200000000006</c:v>
                </c:pt>
                <c:pt idx="68">
                  <c:v>700.72800000000007</c:v>
                </c:pt>
                <c:pt idx="69">
                  <c:v>707.69400000000007</c:v>
                </c:pt>
                <c:pt idx="70">
                  <c:v>714.66000000000008</c:v>
                </c:pt>
                <c:pt idx="71">
                  <c:v>721.62600000000009</c:v>
                </c:pt>
                <c:pt idx="72">
                  <c:v>728.5920000000001</c:v>
                </c:pt>
                <c:pt idx="73">
                  <c:v>735.55800000000011</c:v>
                </c:pt>
                <c:pt idx="74">
                  <c:v>742.52400000000011</c:v>
                </c:pt>
                <c:pt idx="75">
                  <c:v>750.4680264000001</c:v>
                </c:pt>
                <c:pt idx="76">
                  <c:v>758.41205280000008</c:v>
                </c:pt>
                <c:pt idx="77">
                  <c:v>766.35607920000007</c:v>
                </c:pt>
                <c:pt idx="78">
                  <c:v>774.30010560000005</c:v>
                </c:pt>
                <c:pt idx="79">
                  <c:v>782.24413200000004</c:v>
                </c:pt>
                <c:pt idx="80">
                  <c:v>790.18815840000002</c:v>
                </c:pt>
                <c:pt idx="81">
                  <c:v>798.1321848</c:v>
                </c:pt>
                <c:pt idx="82">
                  <c:v>806.07621119999999</c:v>
                </c:pt>
                <c:pt idx="83">
                  <c:v>814.02023759999997</c:v>
                </c:pt>
                <c:pt idx="84">
                  <c:v>821.96426399999996</c:v>
                </c:pt>
                <c:pt idx="85">
                  <c:v>829.90829039999994</c:v>
                </c:pt>
                <c:pt idx="86">
                  <c:v>837.85231679999993</c:v>
                </c:pt>
                <c:pt idx="87">
                  <c:v>845.79634319999991</c:v>
                </c:pt>
                <c:pt idx="88">
                  <c:v>853.74036959999989</c:v>
                </c:pt>
                <c:pt idx="89">
                  <c:v>861.68439599999988</c:v>
                </c:pt>
                <c:pt idx="90">
                  <c:v>861</c:v>
                </c:pt>
                <c:pt idx="91">
                  <c:v>869.52390000000003</c:v>
                </c:pt>
                <c:pt idx="92">
                  <c:v>878.04780000000005</c:v>
                </c:pt>
                <c:pt idx="93">
                  <c:v>886.57170000000008</c:v>
                </c:pt>
                <c:pt idx="94">
                  <c:v>895.0956000000001</c:v>
                </c:pt>
                <c:pt idx="95">
                  <c:v>903.61950000000013</c:v>
                </c:pt>
                <c:pt idx="96">
                  <c:v>912.14340000000016</c:v>
                </c:pt>
                <c:pt idx="97">
                  <c:v>920.66730000000018</c:v>
                </c:pt>
                <c:pt idx="98">
                  <c:v>929.19120000000021</c:v>
                </c:pt>
                <c:pt idx="99">
                  <c:v>937.71510000000023</c:v>
                </c:pt>
                <c:pt idx="100">
                  <c:v>946.23900000000026</c:v>
                </c:pt>
                <c:pt idx="101">
                  <c:v>954.76290000000029</c:v>
                </c:pt>
                <c:pt idx="102">
                  <c:v>963.28680000000031</c:v>
                </c:pt>
                <c:pt idx="103">
                  <c:v>971.81070000000034</c:v>
                </c:pt>
                <c:pt idx="104">
                  <c:v>980.33460000000036</c:v>
                </c:pt>
                <c:pt idx="105">
                  <c:v>989.95552593000036</c:v>
                </c:pt>
                <c:pt idx="106">
                  <c:v>999.57645186000036</c:v>
                </c:pt>
                <c:pt idx="107">
                  <c:v>1009.1973777900002</c:v>
                </c:pt>
                <c:pt idx="108">
                  <c:v>1018.8183037200002</c:v>
                </c:pt>
                <c:pt idx="109">
                  <c:v>1028.4392296500005</c:v>
                </c:pt>
                <c:pt idx="110">
                  <c:v>1038.0601555800006</c:v>
                </c:pt>
                <c:pt idx="111">
                  <c:v>1047.6810815100007</c:v>
                </c:pt>
                <c:pt idx="112">
                  <c:v>1057.3020074400008</c:v>
                </c:pt>
                <c:pt idx="113">
                  <c:v>1066.9229333700009</c:v>
                </c:pt>
                <c:pt idx="114">
                  <c:v>1076.543859300001</c:v>
                </c:pt>
                <c:pt idx="115">
                  <c:v>1086.1647852300011</c:v>
                </c:pt>
                <c:pt idx="116">
                  <c:v>1095.7857111600013</c:v>
                </c:pt>
                <c:pt idx="117">
                  <c:v>1105.4066370900014</c:v>
                </c:pt>
                <c:pt idx="118">
                  <c:v>1115.0275630200015</c:v>
                </c:pt>
                <c:pt idx="119">
                  <c:v>1124.6484889500016</c:v>
                </c:pt>
                <c:pt idx="120">
                  <c:v>1124</c:v>
                </c:pt>
                <c:pt idx="121">
                  <c:v>1134.116</c:v>
                </c:pt>
                <c:pt idx="122">
                  <c:v>1144.232</c:v>
                </c:pt>
                <c:pt idx="123">
                  <c:v>1154.348</c:v>
                </c:pt>
                <c:pt idx="124">
                  <c:v>1164.4639999999999</c:v>
                </c:pt>
                <c:pt idx="125">
                  <c:v>1174.58</c:v>
                </c:pt>
                <c:pt idx="126">
                  <c:v>1184.6959999999999</c:v>
                </c:pt>
                <c:pt idx="127">
                  <c:v>1194.8119999999999</c:v>
                </c:pt>
                <c:pt idx="128">
                  <c:v>1204.9279999999999</c:v>
                </c:pt>
                <c:pt idx="129">
                  <c:v>1215.0439999999999</c:v>
                </c:pt>
                <c:pt idx="130">
                  <c:v>1225.1599999999999</c:v>
                </c:pt>
                <c:pt idx="131">
                  <c:v>1235.2759999999998</c:v>
                </c:pt>
                <c:pt idx="132">
                  <c:v>1245.3919999999998</c:v>
                </c:pt>
                <c:pt idx="133">
                  <c:v>1255.5079999999998</c:v>
                </c:pt>
                <c:pt idx="134">
                  <c:v>1265.6239999999998</c:v>
                </c:pt>
                <c:pt idx="135">
                  <c:v>1276.9235719999997</c:v>
                </c:pt>
                <c:pt idx="136">
                  <c:v>1288.2231439999996</c:v>
                </c:pt>
                <c:pt idx="137">
                  <c:v>1299.5227159999995</c:v>
                </c:pt>
                <c:pt idx="138">
                  <c:v>1310.8222879999994</c:v>
                </c:pt>
                <c:pt idx="139">
                  <c:v>1322.1218599999993</c:v>
                </c:pt>
                <c:pt idx="140">
                  <c:v>1333.4214319999992</c:v>
                </c:pt>
                <c:pt idx="141">
                  <c:v>1344.7210039999991</c:v>
                </c:pt>
                <c:pt idx="142">
                  <c:v>1356.020575999999</c:v>
                </c:pt>
                <c:pt idx="143">
                  <c:v>1367.3201479999989</c:v>
                </c:pt>
                <c:pt idx="144">
                  <c:v>1378.6197199999988</c:v>
                </c:pt>
                <c:pt idx="145">
                  <c:v>1389.9192919999987</c:v>
                </c:pt>
                <c:pt idx="146">
                  <c:v>1401.2188639999986</c:v>
                </c:pt>
                <c:pt idx="147">
                  <c:v>1412.5184359999985</c:v>
                </c:pt>
                <c:pt idx="148">
                  <c:v>1423.8180079999984</c:v>
                </c:pt>
                <c:pt idx="149">
                  <c:v>1435.1175799999983</c:v>
                </c:pt>
                <c:pt idx="150">
                  <c:v>1435</c:v>
                </c:pt>
                <c:pt idx="151">
                  <c:v>1445.7625</c:v>
                </c:pt>
                <c:pt idx="152">
                  <c:v>1456.5250000000001</c:v>
                </c:pt>
                <c:pt idx="153">
                  <c:v>1467.2875000000001</c:v>
                </c:pt>
                <c:pt idx="154">
                  <c:v>1478.0500000000002</c:v>
                </c:pt>
                <c:pt idx="155">
                  <c:v>1488.8125000000002</c:v>
                </c:pt>
                <c:pt idx="156">
                  <c:v>1499.5750000000003</c:v>
                </c:pt>
                <c:pt idx="157">
                  <c:v>1510.3375000000003</c:v>
                </c:pt>
                <c:pt idx="158">
                  <c:v>1521.1000000000004</c:v>
                </c:pt>
                <c:pt idx="159">
                  <c:v>1531.8625000000004</c:v>
                </c:pt>
                <c:pt idx="160">
                  <c:v>1542.6250000000005</c:v>
                </c:pt>
                <c:pt idx="161">
                  <c:v>1553.3875000000005</c:v>
                </c:pt>
                <c:pt idx="162">
                  <c:v>1564.1500000000005</c:v>
                </c:pt>
                <c:pt idx="163">
                  <c:v>1574.9125000000006</c:v>
                </c:pt>
                <c:pt idx="164">
                  <c:v>1585.6750000000006</c:v>
                </c:pt>
                <c:pt idx="165">
                  <c:v>1597.4868437500006</c:v>
                </c:pt>
                <c:pt idx="166">
                  <c:v>1609.2986875000006</c:v>
                </c:pt>
                <c:pt idx="167">
                  <c:v>1621.1105312500006</c:v>
                </c:pt>
                <c:pt idx="168">
                  <c:v>1632.9223750000006</c:v>
                </c:pt>
                <c:pt idx="169">
                  <c:v>1644.7342187500005</c:v>
                </c:pt>
                <c:pt idx="170">
                  <c:v>1656.5460625000005</c:v>
                </c:pt>
                <c:pt idx="171">
                  <c:v>1668.3579062500005</c:v>
                </c:pt>
                <c:pt idx="172">
                  <c:v>1680.1697500000005</c:v>
                </c:pt>
                <c:pt idx="173">
                  <c:v>1691.9815937500005</c:v>
                </c:pt>
                <c:pt idx="174">
                  <c:v>1703.7934375000004</c:v>
                </c:pt>
                <c:pt idx="175">
                  <c:v>1715.6052812500004</c:v>
                </c:pt>
                <c:pt idx="176">
                  <c:v>1727.4171250000004</c:v>
                </c:pt>
                <c:pt idx="177">
                  <c:v>1739.2289687500004</c:v>
                </c:pt>
                <c:pt idx="178">
                  <c:v>1751.0408125000004</c:v>
                </c:pt>
                <c:pt idx="179">
                  <c:v>1762.8526562500003</c:v>
                </c:pt>
                <c:pt idx="180">
                  <c:v>1762</c:v>
                </c:pt>
                <c:pt idx="181">
                  <c:v>1775.2149999999999</c:v>
                </c:pt>
                <c:pt idx="182">
                  <c:v>1788.4299999999998</c:v>
                </c:pt>
                <c:pt idx="183">
                  <c:v>1801.6449999999998</c:v>
                </c:pt>
                <c:pt idx="184">
                  <c:v>1814.8599999999997</c:v>
                </c:pt>
                <c:pt idx="185">
                  <c:v>1828.0749999999996</c:v>
                </c:pt>
                <c:pt idx="186">
                  <c:v>1841.2899999999995</c:v>
                </c:pt>
                <c:pt idx="187">
                  <c:v>1854.5049999999994</c:v>
                </c:pt>
                <c:pt idx="188">
                  <c:v>1867.7199999999993</c:v>
                </c:pt>
                <c:pt idx="189">
                  <c:v>1880.9349999999993</c:v>
                </c:pt>
                <c:pt idx="190">
                  <c:v>1894.1499999999992</c:v>
                </c:pt>
                <c:pt idx="191">
                  <c:v>1907.3649999999991</c:v>
                </c:pt>
                <c:pt idx="192">
                  <c:v>1920.579999999999</c:v>
                </c:pt>
                <c:pt idx="193">
                  <c:v>1933.7949999999989</c:v>
                </c:pt>
                <c:pt idx="194">
                  <c:v>1947.0099999999989</c:v>
                </c:pt>
                <c:pt idx="195">
                  <c:v>1961.5134624999989</c:v>
                </c:pt>
                <c:pt idx="196">
                  <c:v>1976.016924999999</c:v>
                </c:pt>
                <c:pt idx="197">
                  <c:v>1990.5203874999991</c:v>
                </c:pt>
                <c:pt idx="198">
                  <c:v>2005.0238499999994</c:v>
                </c:pt>
                <c:pt idx="199">
                  <c:v>2019.5273124999992</c:v>
                </c:pt>
                <c:pt idx="200">
                  <c:v>2034.0307749999993</c:v>
                </c:pt>
                <c:pt idx="201">
                  <c:v>2048.5342374999991</c:v>
                </c:pt>
                <c:pt idx="202">
                  <c:v>2063.0376999999989</c:v>
                </c:pt>
                <c:pt idx="203">
                  <c:v>2077.5411624999988</c:v>
                </c:pt>
                <c:pt idx="204">
                  <c:v>2092.0446249999986</c:v>
                </c:pt>
                <c:pt idx="205">
                  <c:v>2106.5480874999985</c:v>
                </c:pt>
                <c:pt idx="206">
                  <c:v>2121.0515499999983</c:v>
                </c:pt>
                <c:pt idx="207">
                  <c:v>2135.5550124999982</c:v>
                </c:pt>
                <c:pt idx="208">
                  <c:v>2150.058474999998</c:v>
                </c:pt>
                <c:pt idx="209">
                  <c:v>2164.5619374999978</c:v>
                </c:pt>
                <c:pt idx="210">
                  <c:v>2164</c:v>
                </c:pt>
                <c:pt idx="211">
                  <c:v>2176.9839999999999</c:v>
                </c:pt>
                <c:pt idx="212">
                  <c:v>2189.9679999999998</c:v>
                </c:pt>
                <c:pt idx="213">
                  <c:v>2202.9519999999998</c:v>
                </c:pt>
                <c:pt idx="214">
                  <c:v>2215.9359999999997</c:v>
                </c:pt>
                <c:pt idx="215">
                  <c:v>2228.9199999999996</c:v>
                </c:pt>
                <c:pt idx="216">
                  <c:v>2241.9039999999995</c:v>
                </c:pt>
                <c:pt idx="217">
                  <c:v>2254.8879999999995</c:v>
                </c:pt>
                <c:pt idx="218">
                  <c:v>2267.8719999999994</c:v>
                </c:pt>
                <c:pt idx="219">
                  <c:v>2280.8559999999993</c:v>
                </c:pt>
                <c:pt idx="220">
                  <c:v>2293.8399999999992</c:v>
                </c:pt>
                <c:pt idx="221">
                  <c:v>2306.8239999999992</c:v>
                </c:pt>
                <c:pt idx="222">
                  <c:v>2319.8079999999991</c:v>
                </c:pt>
                <c:pt idx="223">
                  <c:v>2332.791999999999</c:v>
                </c:pt>
                <c:pt idx="224">
                  <c:v>2345.7759999999989</c:v>
                </c:pt>
                <c:pt idx="225">
                  <c:v>2359.7727519999989</c:v>
                </c:pt>
                <c:pt idx="226">
                  <c:v>2373.769503999999</c:v>
                </c:pt>
                <c:pt idx="227">
                  <c:v>2387.766255999999</c:v>
                </c:pt>
                <c:pt idx="228">
                  <c:v>2401.763007999999</c:v>
                </c:pt>
                <c:pt idx="229">
                  <c:v>2415.759759999999</c:v>
                </c:pt>
                <c:pt idx="230">
                  <c:v>2429.756511999999</c:v>
                </c:pt>
                <c:pt idx="231">
                  <c:v>2443.753263999999</c:v>
                </c:pt>
                <c:pt idx="232">
                  <c:v>2457.7500159999991</c:v>
                </c:pt>
                <c:pt idx="233">
                  <c:v>2471.7467679999991</c:v>
                </c:pt>
                <c:pt idx="234">
                  <c:v>2485.7435199999991</c:v>
                </c:pt>
                <c:pt idx="235">
                  <c:v>2499.7402719999991</c:v>
                </c:pt>
                <c:pt idx="236">
                  <c:v>2513.7370239999991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42-4971-B30B-A06392428A50}"/>
            </c:ext>
          </c:extLst>
        </c:ser>
        <c:ser>
          <c:idx val="3"/>
          <c:order val="2"/>
          <c:tx>
            <c:strRef>
              <c:f>'11 энергия и режим 350-2,5'!$I$3</c:f>
              <c:strCache>
                <c:ptCount val="1"/>
                <c:pt idx="0">
                  <c:v>22 Мдж/кг корректирвка 1 раз в месяц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'11 энергия и режим 350-2,5'!$E$4:$E$355</c:f>
              <c:numCache>
                <c:formatCode>General</c:formatCode>
                <c:ptCount val="3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</c:numCache>
            </c:numRef>
          </c:cat>
          <c:val>
            <c:numRef>
              <c:f>'11 энергия и режим 350-2,5'!$I$4:$I$355</c:f>
              <c:numCache>
                <c:formatCode>General</c:formatCode>
                <c:ptCount val="352"/>
                <c:pt idx="0">
                  <c:v>350</c:v>
                </c:pt>
                <c:pt idx="1">
                  <c:v>353.21999999999997</c:v>
                </c:pt>
                <c:pt idx="2">
                  <c:v>356.44</c:v>
                </c:pt>
                <c:pt idx="3">
                  <c:v>359.65999999999991</c:v>
                </c:pt>
                <c:pt idx="4">
                  <c:v>362.87999999999994</c:v>
                </c:pt>
                <c:pt idx="5">
                  <c:v>366.09999999999991</c:v>
                </c:pt>
                <c:pt idx="6">
                  <c:v>369.31999999999988</c:v>
                </c:pt>
                <c:pt idx="7">
                  <c:v>372.53999999999985</c:v>
                </c:pt>
                <c:pt idx="8">
                  <c:v>375.75999999999988</c:v>
                </c:pt>
                <c:pt idx="9">
                  <c:v>378.97999999999979</c:v>
                </c:pt>
                <c:pt idx="10">
                  <c:v>382.19999999999982</c:v>
                </c:pt>
                <c:pt idx="11">
                  <c:v>385.41999999999985</c:v>
                </c:pt>
                <c:pt idx="12">
                  <c:v>388.63999999999976</c:v>
                </c:pt>
                <c:pt idx="13">
                  <c:v>391.85999999999979</c:v>
                </c:pt>
                <c:pt idx="14">
                  <c:v>395.07999999999976</c:v>
                </c:pt>
                <c:pt idx="15">
                  <c:v>398.29999999999973</c:v>
                </c:pt>
                <c:pt idx="16">
                  <c:v>401.5199999999997</c:v>
                </c:pt>
                <c:pt idx="17">
                  <c:v>404.73999999999972</c:v>
                </c:pt>
                <c:pt idx="18">
                  <c:v>407.95999999999964</c:v>
                </c:pt>
                <c:pt idx="19">
                  <c:v>411.17999999999967</c:v>
                </c:pt>
                <c:pt idx="20">
                  <c:v>414.39999999999964</c:v>
                </c:pt>
                <c:pt idx="21">
                  <c:v>417.61999999999961</c:v>
                </c:pt>
                <c:pt idx="22">
                  <c:v>420.83999999999958</c:v>
                </c:pt>
                <c:pt idx="23">
                  <c:v>424.0599999999996</c:v>
                </c:pt>
                <c:pt idx="24">
                  <c:v>427.27999999999957</c:v>
                </c:pt>
                <c:pt idx="25">
                  <c:v>430.49999999999955</c:v>
                </c:pt>
                <c:pt idx="26">
                  <c:v>433.71999999999957</c:v>
                </c:pt>
                <c:pt idx="27">
                  <c:v>436.93999999999949</c:v>
                </c:pt>
                <c:pt idx="28">
                  <c:v>440.15999999999951</c:v>
                </c:pt>
                <c:pt idx="29">
                  <c:v>443.37999999999948</c:v>
                </c:pt>
                <c:pt idx="30">
                  <c:v>446.59999999999945</c:v>
                </c:pt>
                <c:pt idx="31">
                  <c:v>449.81999999999942</c:v>
                </c:pt>
                <c:pt idx="32">
                  <c:v>453.03999999999945</c:v>
                </c:pt>
                <c:pt idx="33">
                  <c:v>456.25999999999937</c:v>
                </c:pt>
                <c:pt idx="34">
                  <c:v>459.47999999999939</c:v>
                </c:pt>
                <c:pt idx="35">
                  <c:v>462.69999999999936</c:v>
                </c:pt>
                <c:pt idx="36">
                  <c:v>465.91999999999933</c:v>
                </c:pt>
                <c:pt idx="37">
                  <c:v>469.13999999999936</c:v>
                </c:pt>
                <c:pt idx="38">
                  <c:v>472.35999999999933</c:v>
                </c:pt>
                <c:pt idx="39">
                  <c:v>475.5799999999993</c:v>
                </c:pt>
                <c:pt idx="40">
                  <c:v>478.79999999999927</c:v>
                </c:pt>
                <c:pt idx="41">
                  <c:v>482.01999999999924</c:v>
                </c:pt>
                <c:pt idx="42">
                  <c:v>485.23999999999921</c:v>
                </c:pt>
                <c:pt idx="43">
                  <c:v>488.45999999999924</c:v>
                </c:pt>
                <c:pt idx="44">
                  <c:v>491.67999999999915</c:v>
                </c:pt>
                <c:pt idx="45">
                  <c:v>494.89999999999918</c:v>
                </c:pt>
                <c:pt idx="46">
                  <c:v>498.11999999999915</c:v>
                </c:pt>
                <c:pt idx="47">
                  <c:v>501.33999999999912</c:v>
                </c:pt>
                <c:pt idx="48">
                  <c:v>504.55999999999909</c:v>
                </c:pt>
                <c:pt idx="49">
                  <c:v>507.77999999999912</c:v>
                </c:pt>
                <c:pt idx="50">
                  <c:v>510.99999999999915</c:v>
                </c:pt>
                <c:pt idx="51">
                  <c:v>514.21999999999912</c:v>
                </c:pt>
                <c:pt idx="52">
                  <c:v>517.43999999999903</c:v>
                </c:pt>
                <c:pt idx="53">
                  <c:v>520.65999999999906</c:v>
                </c:pt>
                <c:pt idx="54">
                  <c:v>523.87999999999897</c:v>
                </c:pt>
                <c:pt idx="55">
                  <c:v>527.099999999999</c:v>
                </c:pt>
                <c:pt idx="56">
                  <c:v>530.31999999999903</c:v>
                </c:pt>
                <c:pt idx="57">
                  <c:v>533.53999999999905</c:v>
                </c:pt>
                <c:pt idx="58">
                  <c:v>536.75999999999885</c:v>
                </c:pt>
                <c:pt idx="59">
                  <c:v>539.97999999999888</c:v>
                </c:pt>
                <c:pt idx="60">
                  <c:v>543.19999999999891</c:v>
                </c:pt>
                <c:pt idx="61">
                  <c:v>546.41999999999894</c:v>
                </c:pt>
                <c:pt idx="62">
                  <c:v>549.63999999999896</c:v>
                </c:pt>
                <c:pt idx="63">
                  <c:v>552.85999999999888</c:v>
                </c:pt>
                <c:pt idx="64">
                  <c:v>556.07999999999879</c:v>
                </c:pt>
                <c:pt idx="65">
                  <c:v>559.29999999999882</c:v>
                </c:pt>
                <c:pt idx="66">
                  <c:v>562.51999999999884</c:v>
                </c:pt>
                <c:pt idx="67">
                  <c:v>565.73999999999876</c:v>
                </c:pt>
                <c:pt idx="68">
                  <c:v>568.95999999999879</c:v>
                </c:pt>
                <c:pt idx="69">
                  <c:v>572.1799999999987</c:v>
                </c:pt>
                <c:pt idx="70">
                  <c:v>575.39999999999873</c:v>
                </c:pt>
                <c:pt idx="71">
                  <c:v>578.61999999999864</c:v>
                </c:pt>
                <c:pt idx="72">
                  <c:v>581.83999999999867</c:v>
                </c:pt>
                <c:pt idx="73">
                  <c:v>588</c:v>
                </c:pt>
                <c:pt idx="74">
                  <c:v>594.35039999999992</c:v>
                </c:pt>
                <c:pt idx="75">
                  <c:v>600.70080000000007</c:v>
                </c:pt>
                <c:pt idx="76">
                  <c:v>607.05119999999999</c:v>
                </c:pt>
                <c:pt idx="77">
                  <c:v>613.40160000000003</c:v>
                </c:pt>
                <c:pt idx="78">
                  <c:v>619.75199999999995</c:v>
                </c:pt>
                <c:pt idx="79">
                  <c:v>626.10239999999999</c:v>
                </c:pt>
                <c:pt idx="80">
                  <c:v>632.45279999999991</c:v>
                </c:pt>
                <c:pt idx="81">
                  <c:v>638.80319999999995</c:v>
                </c:pt>
                <c:pt idx="82">
                  <c:v>645.15359999999987</c:v>
                </c:pt>
                <c:pt idx="83">
                  <c:v>651.50399999999991</c:v>
                </c:pt>
                <c:pt idx="84">
                  <c:v>657.85439999999994</c:v>
                </c:pt>
                <c:pt idx="85">
                  <c:v>664.20479999999998</c:v>
                </c:pt>
                <c:pt idx="86">
                  <c:v>670.5551999999999</c:v>
                </c:pt>
                <c:pt idx="87">
                  <c:v>676.90559999999994</c:v>
                </c:pt>
                <c:pt idx="88">
                  <c:v>683.25599999999986</c:v>
                </c:pt>
                <c:pt idx="89">
                  <c:v>689.60639999999989</c:v>
                </c:pt>
                <c:pt idx="90">
                  <c:v>695.95679999999982</c:v>
                </c:pt>
                <c:pt idx="91">
                  <c:v>702.30719999999985</c:v>
                </c:pt>
                <c:pt idx="92">
                  <c:v>708.65759999999977</c:v>
                </c:pt>
                <c:pt idx="93">
                  <c:v>715.00799999999981</c:v>
                </c:pt>
                <c:pt idx="94">
                  <c:v>721.35839999999985</c:v>
                </c:pt>
                <c:pt idx="95">
                  <c:v>727.70879999999977</c:v>
                </c:pt>
                <c:pt idx="96">
                  <c:v>734.05919999999981</c:v>
                </c:pt>
                <c:pt idx="97">
                  <c:v>740.40959999999973</c:v>
                </c:pt>
                <c:pt idx="98">
                  <c:v>746.75999999999976</c:v>
                </c:pt>
                <c:pt idx="99">
                  <c:v>753.11039999999969</c:v>
                </c:pt>
                <c:pt idx="100">
                  <c:v>759.46079999999972</c:v>
                </c:pt>
                <c:pt idx="101">
                  <c:v>765.81119999999964</c:v>
                </c:pt>
                <c:pt idx="102">
                  <c:v>772.16159999999968</c:v>
                </c:pt>
                <c:pt idx="103">
                  <c:v>778.51199999999972</c:v>
                </c:pt>
                <c:pt idx="104">
                  <c:v>784.86239999999975</c:v>
                </c:pt>
                <c:pt idx="105">
                  <c:v>791.21279999999967</c:v>
                </c:pt>
                <c:pt idx="106">
                  <c:v>797.56319999999971</c:v>
                </c:pt>
                <c:pt idx="107">
                  <c:v>803.91359999999963</c:v>
                </c:pt>
                <c:pt idx="108">
                  <c:v>810.26399999999967</c:v>
                </c:pt>
                <c:pt idx="109">
                  <c:v>816.61439999999959</c:v>
                </c:pt>
                <c:pt idx="110">
                  <c:v>822.96479999999974</c:v>
                </c:pt>
                <c:pt idx="111">
                  <c:v>829.31519999999978</c:v>
                </c:pt>
                <c:pt idx="112">
                  <c:v>835.66559999999993</c:v>
                </c:pt>
                <c:pt idx="113">
                  <c:v>842.01599999999996</c:v>
                </c:pt>
                <c:pt idx="114">
                  <c:v>848.36640000000011</c:v>
                </c:pt>
                <c:pt idx="115">
                  <c:v>854.71680000000015</c:v>
                </c:pt>
                <c:pt idx="116">
                  <c:v>861.0672000000003</c:v>
                </c:pt>
                <c:pt idx="117">
                  <c:v>867.41760000000033</c:v>
                </c:pt>
                <c:pt idx="118">
                  <c:v>873.76800000000048</c:v>
                </c:pt>
                <c:pt idx="119">
                  <c:v>880.11840000000052</c:v>
                </c:pt>
                <c:pt idx="120">
                  <c:v>886.46880000000056</c:v>
                </c:pt>
                <c:pt idx="121">
                  <c:v>892.81920000000059</c:v>
                </c:pt>
                <c:pt idx="122">
                  <c:v>899.16960000000063</c:v>
                </c:pt>
                <c:pt idx="123">
                  <c:v>905.52000000000078</c:v>
                </c:pt>
                <c:pt idx="124">
                  <c:v>911.87040000000081</c:v>
                </c:pt>
                <c:pt idx="125">
                  <c:v>918.22080000000096</c:v>
                </c:pt>
                <c:pt idx="126">
                  <c:v>924.571200000001</c:v>
                </c:pt>
                <c:pt idx="127">
                  <c:v>930.92160000000115</c:v>
                </c:pt>
                <c:pt idx="128">
                  <c:v>937.27200000000119</c:v>
                </c:pt>
                <c:pt idx="129">
                  <c:v>943.62240000000133</c:v>
                </c:pt>
                <c:pt idx="130">
                  <c:v>949.97280000000137</c:v>
                </c:pt>
                <c:pt idx="131">
                  <c:v>956.32320000000152</c:v>
                </c:pt>
                <c:pt idx="132">
                  <c:v>962.67360000000156</c:v>
                </c:pt>
                <c:pt idx="133">
                  <c:v>962</c:v>
                </c:pt>
                <c:pt idx="134">
                  <c:v>971.52379999999994</c:v>
                </c:pt>
                <c:pt idx="135">
                  <c:v>981.04759999999987</c:v>
                </c:pt>
                <c:pt idx="136">
                  <c:v>990.57139999999981</c:v>
                </c:pt>
                <c:pt idx="137">
                  <c:v>1000.0951999999999</c:v>
                </c:pt>
                <c:pt idx="138">
                  <c:v>1009.6189999999996</c:v>
                </c:pt>
                <c:pt idx="139">
                  <c:v>1019.1427999999996</c:v>
                </c:pt>
                <c:pt idx="140">
                  <c:v>1028.6665999999996</c:v>
                </c:pt>
                <c:pt idx="141">
                  <c:v>1038.1903999999995</c:v>
                </c:pt>
                <c:pt idx="142">
                  <c:v>1047.7141999999994</c:v>
                </c:pt>
                <c:pt idx="143">
                  <c:v>1057.2379999999994</c:v>
                </c:pt>
                <c:pt idx="144">
                  <c:v>1066.7617999999993</c:v>
                </c:pt>
                <c:pt idx="145">
                  <c:v>1076.2855999999992</c:v>
                </c:pt>
                <c:pt idx="146">
                  <c:v>1085.8093999999992</c:v>
                </c:pt>
                <c:pt idx="147">
                  <c:v>1095.3331999999991</c:v>
                </c:pt>
                <c:pt idx="148">
                  <c:v>1104.8569999999991</c:v>
                </c:pt>
                <c:pt idx="149">
                  <c:v>1114.380799999999</c:v>
                </c:pt>
                <c:pt idx="150">
                  <c:v>1123.9045999999989</c:v>
                </c:pt>
                <c:pt idx="151">
                  <c:v>1133.4283999999989</c:v>
                </c:pt>
                <c:pt idx="152">
                  <c:v>1142.9521999999988</c:v>
                </c:pt>
                <c:pt idx="153">
                  <c:v>1152.4759999999987</c:v>
                </c:pt>
                <c:pt idx="154">
                  <c:v>1161.9997999999987</c:v>
                </c:pt>
                <c:pt idx="155">
                  <c:v>1171.5235999999986</c:v>
                </c:pt>
                <c:pt idx="156">
                  <c:v>1181.0473999999986</c:v>
                </c:pt>
                <c:pt idx="157">
                  <c:v>1190.5711999999985</c:v>
                </c:pt>
                <c:pt idx="158">
                  <c:v>1200.0949999999984</c:v>
                </c:pt>
                <c:pt idx="159">
                  <c:v>1209.6187999999984</c:v>
                </c:pt>
                <c:pt idx="160">
                  <c:v>1219.1425999999983</c:v>
                </c:pt>
                <c:pt idx="161">
                  <c:v>1228.6663999999982</c:v>
                </c:pt>
                <c:pt idx="162">
                  <c:v>1238.1901999999982</c:v>
                </c:pt>
                <c:pt idx="163">
                  <c:v>1238</c:v>
                </c:pt>
                <c:pt idx="164">
                  <c:v>1249.1420000000001</c:v>
                </c:pt>
                <c:pt idx="165">
                  <c:v>1260.2839999999999</c:v>
                </c:pt>
                <c:pt idx="166">
                  <c:v>1271.4259999999999</c:v>
                </c:pt>
                <c:pt idx="167">
                  <c:v>1282.568</c:v>
                </c:pt>
                <c:pt idx="168">
                  <c:v>1293.71</c:v>
                </c:pt>
                <c:pt idx="169">
                  <c:v>1304.8520000000001</c:v>
                </c:pt>
                <c:pt idx="170">
                  <c:v>1315.9940000000001</c:v>
                </c:pt>
                <c:pt idx="171">
                  <c:v>1327.1360000000002</c:v>
                </c:pt>
                <c:pt idx="172">
                  <c:v>1338.278</c:v>
                </c:pt>
                <c:pt idx="173">
                  <c:v>1349.42</c:v>
                </c:pt>
                <c:pt idx="174">
                  <c:v>1360.5620000000001</c:v>
                </c:pt>
                <c:pt idx="175">
                  <c:v>1371.704</c:v>
                </c:pt>
                <c:pt idx="176">
                  <c:v>1382.846</c:v>
                </c:pt>
                <c:pt idx="177">
                  <c:v>1393.9880000000001</c:v>
                </c:pt>
                <c:pt idx="178">
                  <c:v>1405.13</c:v>
                </c:pt>
                <c:pt idx="179">
                  <c:v>1416.2720000000002</c:v>
                </c:pt>
                <c:pt idx="180">
                  <c:v>1427.4140000000002</c:v>
                </c:pt>
                <c:pt idx="181">
                  <c:v>1438.5560000000003</c:v>
                </c:pt>
                <c:pt idx="182">
                  <c:v>1449.6980000000001</c:v>
                </c:pt>
                <c:pt idx="183">
                  <c:v>1460.8400000000001</c:v>
                </c:pt>
                <c:pt idx="184">
                  <c:v>1471.9820000000002</c:v>
                </c:pt>
                <c:pt idx="185">
                  <c:v>1483.124</c:v>
                </c:pt>
                <c:pt idx="186">
                  <c:v>1494.2660000000001</c:v>
                </c:pt>
                <c:pt idx="187">
                  <c:v>1505.4080000000001</c:v>
                </c:pt>
                <c:pt idx="188">
                  <c:v>1516.5500000000002</c:v>
                </c:pt>
                <c:pt idx="189">
                  <c:v>1527.6920000000002</c:v>
                </c:pt>
                <c:pt idx="190">
                  <c:v>1538.8340000000003</c:v>
                </c:pt>
                <c:pt idx="191">
                  <c:v>1549.9760000000003</c:v>
                </c:pt>
                <c:pt idx="192">
                  <c:v>1561.1180000000002</c:v>
                </c:pt>
                <c:pt idx="193">
                  <c:v>1561</c:v>
                </c:pt>
                <c:pt idx="194">
                  <c:v>1572.8636000000001</c:v>
                </c:pt>
                <c:pt idx="195">
                  <c:v>1584.7272</c:v>
                </c:pt>
                <c:pt idx="196">
                  <c:v>1596.5908000000002</c:v>
                </c:pt>
                <c:pt idx="197">
                  <c:v>1608.4544000000001</c:v>
                </c:pt>
                <c:pt idx="198">
                  <c:v>1620.3180000000002</c:v>
                </c:pt>
                <c:pt idx="199">
                  <c:v>1632.1816000000003</c:v>
                </c:pt>
                <c:pt idx="200">
                  <c:v>1644.0452</c:v>
                </c:pt>
                <c:pt idx="201">
                  <c:v>1655.9087999999999</c:v>
                </c:pt>
                <c:pt idx="202">
                  <c:v>1667.7723999999998</c:v>
                </c:pt>
                <c:pt idx="203">
                  <c:v>1679.6359999999997</c:v>
                </c:pt>
                <c:pt idx="204">
                  <c:v>1691.4995999999996</c:v>
                </c:pt>
                <c:pt idx="205">
                  <c:v>1703.3631999999993</c:v>
                </c:pt>
                <c:pt idx="206">
                  <c:v>1715.2267999999992</c:v>
                </c:pt>
                <c:pt idx="207">
                  <c:v>1727.0903999999991</c:v>
                </c:pt>
                <c:pt idx="208">
                  <c:v>1738.953999999999</c:v>
                </c:pt>
                <c:pt idx="209">
                  <c:v>1750.8175999999989</c:v>
                </c:pt>
                <c:pt idx="210">
                  <c:v>1762.6811999999986</c:v>
                </c:pt>
                <c:pt idx="211">
                  <c:v>1774.5447999999985</c:v>
                </c:pt>
                <c:pt idx="212">
                  <c:v>1786.4083999999984</c:v>
                </c:pt>
                <c:pt idx="213">
                  <c:v>1798.2719999999983</c:v>
                </c:pt>
                <c:pt idx="214">
                  <c:v>1810.1355999999982</c:v>
                </c:pt>
                <c:pt idx="215">
                  <c:v>1821.9991999999982</c:v>
                </c:pt>
                <c:pt idx="216">
                  <c:v>1833.8627999999978</c:v>
                </c:pt>
                <c:pt idx="217">
                  <c:v>1845.7263999999977</c:v>
                </c:pt>
                <c:pt idx="218">
                  <c:v>1857.5899999999976</c:v>
                </c:pt>
                <c:pt idx="219">
                  <c:v>1869.4535999999976</c:v>
                </c:pt>
                <c:pt idx="220">
                  <c:v>1881.3171999999975</c:v>
                </c:pt>
                <c:pt idx="221">
                  <c:v>1893.1807999999971</c:v>
                </c:pt>
                <c:pt idx="222">
                  <c:v>1905.044399999997</c:v>
                </c:pt>
                <c:pt idx="223">
                  <c:v>1905</c:v>
                </c:pt>
                <c:pt idx="224">
                  <c:v>1919.4779999999998</c:v>
                </c:pt>
                <c:pt idx="225">
                  <c:v>1933.9559999999997</c:v>
                </c:pt>
                <c:pt idx="226">
                  <c:v>1948.4339999999995</c:v>
                </c:pt>
                <c:pt idx="227">
                  <c:v>1962.9119999999996</c:v>
                </c:pt>
                <c:pt idx="228">
                  <c:v>1977.3899999999994</c:v>
                </c:pt>
                <c:pt idx="229">
                  <c:v>1991.8679999999993</c:v>
                </c:pt>
                <c:pt idx="230">
                  <c:v>2006.3459999999993</c:v>
                </c:pt>
                <c:pt idx="231">
                  <c:v>2020.8239999999994</c:v>
                </c:pt>
                <c:pt idx="232">
                  <c:v>2035.3019999999988</c:v>
                </c:pt>
                <c:pt idx="233">
                  <c:v>2049.7799999999988</c:v>
                </c:pt>
                <c:pt idx="234">
                  <c:v>2064.2579999999989</c:v>
                </c:pt>
                <c:pt idx="235">
                  <c:v>2078.735999999999</c:v>
                </c:pt>
                <c:pt idx="236">
                  <c:v>2093.2139999999986</c:v>
                </c:pt>
                <c:pt idx="237">
                  <c:v>2107.6919999999982</c:v>
                </c:pt>
                <c:pt idx="238">
                  <c:v>2122.1699999999983</c:v>
                </c:pt>
                <c:pt idx="239">
                  <c:v>2136.6479999999983</c:v>
                </c:pt>
                <c:pt idx="240">
                  <c:v>2151.1259999999979</c:v>
                </c:pt>
                <c:pt idx="241">
                  <c:v>2165.603999999998</c:v>
                </c:pt>
                <c:pt idx="242">
                  <c:v>2180.0819999999981</c:v>
                </c:pt>
                <c:pt idx="243">
                  <c:v>2194.5599999999977</c:v>
                </c:pt>
                <c:pt idx="244">
                  <c:v>2209.0379999999973</c:v>
                </c:pt>
                <c:pt idx="245">
                  <c:v>2223.5159999999973</c:v>
                </c:pt>
                <c:pt idx="246">
                  <c:v>2237.9939999999974</c:v>
                </c:pt>
                <c:pt idx="247">
                  <c:v>2252.4719999999975</c:v>
                </c:pt>
                <c:pt idx="248">
                  <c:v>2266.9499999999971</c:v>
                </c:pt>
                <c:pt idx="249">
                  <c:v>2281.4279999999967</c:v>
                </c:pt>
                <c:pt idx="250">
                  <c:v>2295.9059999999968</c:v>
                </c:pt>
                <c:pt idx="251">
                  <c:v>2310.3839999999968</c:v>
                </c:pt>
                <c:pt idx="252">
                  <c:v>2324.8619999999964</c:v>
                </c:pt>
                <c:pt idx="253">
                  <c:v>2339.3399999999965</c:v>
                </c:pt>
                <c:pt idx="254">
                  <c:v>2353.8179999999966</c:v>
                </c:pt>
                <c:pt idx="255">
                  <c:v>2368.2959999999962</c:v>
                </c:pt>
                <c:pt idx="256">
                  <c:v>2382.7739999999958</c:v>
                </c:pt>
                <c:pt idx="257">
                  <c:v>2397.2519999999959</c:v>
                </c:pt>
                <c:pt idx="258">
                  <c:v>2411.7299999999959</c:v>
                </c:pt>
                <c:pt idx="259">
                  <c:v>2426.207999999996</c:v>
                </c:pt>
                <c:pt idx="260">
                  <c:v>2440.6859999999961</c:v>
                </c:pt>
                <c:pt idx="261">
                  <c:v>2455.1639999999957</c:v>
                </c:pt>
                <c:pt idx="262">
                  <c:v>2469.6419999999953</c:v>
                </c:pt>
                <c:pt idx="263">
                  <c:v>2484.1199999999953</c:v>
                </c:pt>
                <c:pt idx="264">
                  <c:v>2498.5979999999954</c:v>
                </c:pt>
                <c:pt idx="265">
                  <c:v>2513.075999999995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42-4971-B30B-A06392428A50}"/>
            </c:ext>
          </c:extLst>
        </c:ser>
        <c:ser>
          <c:idx val="1"/>
          <c:order val="3"/>
          <c:tx>
            <c:strRef>
              <c:f>'11 энергия и режим 350-2,5'!$G$3</c:f>
              <c:strCache>
                <c:ptCount val="1"/>
                <c:pt idx="0">
                  <c:v>18 МДж/кг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'11 энергия и режим 350-2,5'!$E$4:$E$355</c:f>
              <c:numCache>
                <c:formatCode>General</c:formatCode>
                <c:ptCount val="3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</c:numCache>
            </c:numRef>
          </c:cat>
          <c:val>
            <c:numRef>
              <c:f>'11 энергия и режим 350-2,5'!$G$4:$G$355</c:f>
              <c:numCache>
                <c:formatCode>General</c:formatCode>
                <c:ptCount val="352"/>
                <c:pt idx="0">
                  <c:v>350</c:v>
                </c:pt>
                <c:pt idx="1">
                  <c:v>353.02</c:v>
                </c:pt>
                <c:pt idx="2">
                  <c:v>356.07</c:v>
                </c:pt>
                <c:pt idx="3">
                  <c:v>359.14</c:v>
                </c:pt>
                <c:pt idx="4">
                  <c:v>362.24</c:v>
                </c:pt>
                <c:pt idx="5">
                  <c:v>365.37</c:v>
                </c:pt>
                <c:pt idx="6">
                  <c:v>368.52</c:v>
                </c:pt>
                <c:pt idx="7">
                  <c:v>371.7</c:v>
                </c:pt>
                <c:pt idx="8">
                  <c:v>374.91</c:v>
                </c:pt>
                <c:pt idx="9">
                  <c:v>378.15</c:v>
                </c:pt>
                <c:pt idx="10">
                  <c:v>381.41</c:v>
                </c:pt>
                <c:pt idx="11">
                  <c:v>384.7</c:v>
                </c:pt>
                <c:pt idx="12">
                  <c:v>388.04</c:v>
                </c:pt>
                <c:pt idx="13">
                  <c:v>390.79</c:v>
                </c:pt>
                <c:pt idx="14">
                  <c:v>393.57</c:v>
                </c:pt>
                <c:pt idx="15">
                  <c:v>396.36</c:v>
                </c:pt>
                <c:pt idx="16">
                  <c:v>399.18</c:v>
                </c:pt>
                <c:pt idx="17">
                  <c:v>402.01</c:v>
                </c:pt>
                <c:pt idx="18">
                  <c:v>404.65</c:v>
                </c:pt>
                <c:pt idx="19">
                  <c:v>407.32</c:v>
                </c:pt>
                <c:pt idx="20">
                  <c:v>410</c:v>
                </c:pt>
                <c:pt idx="21">
                  <c:v>412.7</c:v>
                </c:pt>
                <c:pt idx="22">
                  <c:v>415.42</c:v>
                </c:pt>
                <c:pt idx="23">
                  <c:v>418.15</c:v>
                </c:pt>
                <c:pt idx="24">
                  <c:v>420.9</c:v>
                </c:pt>
                <c:pt idx="25">
                  <c:v>423.68</c:v>
                </c:pt>
                <c:pt idx="26">
                  <c:v>426.47</c:v>
                </c:pt>
                <c:pt idx="27">
                  <c:v>429.28</c:v>
                </c:pt>
                <c:pt idx="28">
                  <c:v>432.1</c:v>
                </c:pt>
                <c:pt idx="29">
                  <c:v>434.94</c:v>
                </c:pt>
                <c:pt idx="30">
                  <c:v>437.81</c:v>
                </c:pt>
                <c:pt idx="31">
                  <c:v>440.69</c:v>
                </c:pt>
                <c:pt idx="32">
                  <c:v>443.6</c:v>
                </c:pt>
                <c:pt idx="33">
                  <c:v>446.52</c:v>
                </c:pt>
                <c:pt idx="34">
                  <c:v>449.46</c:v>
                </c:pt>
                <c:pt idx="35">
                  <c:v>452.41</c:v>
                </c:pt>
                <c:pt idx="36">
                  <c:v>455.39</c:v>
                </c:pt>
                <c:pt idx="37">
                  <c:v>458.38</c:v>
                </c:pt>
                <c:pt idx="38">
                  <c:v>461.4</c:v>
                </c:pt>
                <c:pt idx="39">
                  <c:v>464.43</c:v>
                </c:pt>
                <c:pt idx="40">
                  <c:v>467.49</c:v>
                </c:pt>
                <c:pt idx="41">
                  <c:v>470.56</c:v>
                </c:pt>
                <c:pt idx="42">
                  <c:v>473.66</c:v>
                </c:pt>
                <c:pt idx="43">
                  <c:v>476.78</c:v>
                </c:pt>
                <c:pt idx="44">
                  <c:v>479.92</c:v>
                </c:pt>
                <c:pt idx="45">
                  <c:v>483.08</c:v>
                </c:pt>
                <c:pt idx="46">
                  <c:v>486.26</c:v>
                </c:pt>
                <c:pt idx="47">
                  <c:v>489.46</c:v>
                </c:pt>
                <c:pt idx="48">
                  <c:v>492.68</c:v>
                </c:pt>
                <c:pt idx="49">
                  <c:v>495.92</c:v>
                </c:pt>
                <c:pt idx="50">
                  <c:v>499.19</c:v>
                </c:pt>
                <c:pt idx="51">
                  <c:v>502.47</c:v>
                </c:pt>
                <c:pt idx="52">
                  <c:v>505.49</c:v>
                </c:pt>
                <c:pt idx="53">
                  <c:v>508.53</c:v>
                </c:pt>
                <c:pt idx="54">
                  <c:v>511.59</c:v>
                </c:pt>
                <c:pt idx="55">
                  <c:v>514.66999999999996</c:v>
                </c:pt>
                <c:pt idx="56">
                  <c:v>517.77</c:v>
                </c:pt>
                <c:pt idx="57">
                  <c:v>520.89</c:v>
                </c:pt>
                <c:pt idx="58">
                  <c:v>524.01</c:v>
                </c:pt>
                <c:pt idx="59">
                  <c:v>527.16</c:v>
                </c:pt>
                <c:pt idx="60">
                  <c:v>530.33000000000004</c:v>
                </c:pt>
                <c:pt idx="61">
                  <c:v>533.52</c:v>
                </c:pt>
                <c:pt idx="62">
                  <c:v>536.73</c:v>
                </c:pt>
                <c:pt idx="63">
                  <c:v>539.96</c:v>
                </c:pt>
                <c:pt idx="64">
                  <c:v>543.21</c:v>
                </c:pt>
                <c:pt idx="65">
                  <c:v>546.48</c:v>
                </c:pt>
                <c:pt idx="66">
                  <c:v>549.77</c:v>
                </c:pt>
                <c:pt idx="67">
                  <c:v>553.08000000000004</c:v>
                </c:pt>
                <c:pt idx="68">
                  <c:v>556.41</c:v>
                </c:pt>
                <c:pt idx="69">
                  <c:v>559.76</c:v>
                </c:pt>
                <c:pt idx="70">
                  <c:v>563.13</c:v>
                </c:pt>
                <c:pt idx="71">
                  <c:v>566.52</c:v>
                </c:pt>
                <c:pt idx="72">
                  <c:v>569.92999999999995</c:v>
                </c:pt>
                <c:pt idx="73">
                  <c:v>573.36</c:v>
                </c:pt>
                <c:pt idx="74">
                  <c:v>576.82000000000005</c:v>
                </c:pt>
                <c:pt idx="75">
                  <c:v>580.29</c:v>
                </c:pt>
                <c:pt idx="76">
                  <c:v>583.79</c:v>
                </c:pt>
                <c:pt idx="77">
                  <c:v>587.29999999999995</c:v>
                </c:pt>
                <c:pt idx="78">
                  <c:v>590.84</c:v>
                </c:pt>
                <c:pt idx="79">
                  <c:v>594.39</c:v>
                </c:pt>
                <c:pt idx="80">
                  <c:v>597.97</c:v>
                </c:pt>
                <c:pt idx="81">
                  <c:v>601.55999999999995</c:v>
                </c:pt>
                <c:pt idx="82">
                  <c:v>605.17999999999995</c:v>
                </c:pt>
                <c:pt idx="83">
                  <c:v>608.82000000000005</c:v>
                </c:pt>
                <c:pt idx="84">
                  <c:v>612.49</c:v>
                </c:pt>
                <c:pt idx="85">
                  <c:v>616.16999999999996</c:v>
                </c:pt>
                <c:pt idx="86">
                  <c:v>619.88</c:v>
                </c:pt>
                <c:pt idx="87">
                  <c:v>623.61</c:v>
                </c:pt>
                <c:pt idx="88">
                  <c:v>627.36</c:v>
                </c:pt>
                <c:pt idx="89">
                  <c:v>631.14</c:v>
                </c:pt>
                <c:pt idx="90">
                  <c:v>634.92999999999995</c:v>
                </c:pt>
                <c:pt idx="91">
                  <c:v>638.75</c:v>
                </c:pt>
                <c:pt idx="92">
                  <c:v>642.6</c:v>
                </c:pt>
                <c:pt idx="93">
                  <c:v>646.47</c:v>
                </c:pt>
                <c:pt idx="94">
                  <c:v>650.35</c:v>
                </c:pt>
                <c:pt idx="95">
                  <c:v>654.27</c:v>
                </c:pt>
                <c:pt idx="96">
                  <c:v>658.21</c:v>
                </c:pt>
                <c:pt idx="97">
                  <c:v>662.17</c:v>
                </c:pt>
                <c:pt idx="98">
                  <c:v>666.15</c:v>
                </c:pt>
                <c:pt idx="99">
                  <c:v>670.16</c:v>
                </c:pt>
                <c:pt idx="100">
                  <c:v>674.19</c:v>
                </c:pt>
                <c:pt idx="101">
                  <c:v>678.25</c:v>
                </c:pt>
                <c:pt idx="102">
                  <c:v>682.33</c:v>
                </c:pt>
                <c:pt idx="103">
                  <c:v>686.44</c:v>
                </c:pt>
                <c:pt idx="104">
                  <c:v>690.57</c:v>
                </c:pt>
                <c:pt idx="105">
                  <c:v>694.73</c:v>
                </c:pt>
                <c:pt idx="106">
                  <c:v>698.91</c:v>
                </c:pt>
                <c:pt idx="107">
                  <c:v>703.11</c:v>
                </c:pt>
                <c:pt idx="108">
                  <c:v>707.35</c:v>
                </c:pt>
                <c:pt idx="109">
                  <c:v>711.6</c:v>
                </c:pt>
                <c:pt idx="110">
                  <c:v>715.89</c:v>
                </c:pt>
                <c:pt idx="111">
                  <c:v>720.19</c:v>
                </c:pt>
                <c:pt idx="112">
                  <c:v>724.53</c:v>
                </c:pt>
                <c:pt idx="113">
                  <c:v>728.88</c:v>
                </c:pt>
                <c:pt idx="114">
                  <c:v>733.27</c:v>
                </c:pt>
                <c:pt idx="115">
                  <c:v>737.68</c:v>
                </c:pt>
                <c:pt idx="116">
                  <c:v>742.12</c:v>
                </c:pt>
                <c:pt idx="117">
                  <c:v>746.58</c:v>
                </c:pt>
                <c:pt idx="118">
                  <c:v>751.08</c:v>
                </c:pt>
                <c:pt idx="119">
                  <c:v>755.18</c:v>
                </c:pt>
                <c:pt idx="120">
                  <c:v>759.31</c:v>
                </c:pt>
                <c:pt idx="121">
                  <c:v>763.47</c:v>
                </c:pt>
                <c:pt idx="122">
                  <c:v>767.64</c:v>
                </c:pt>
                <c:pt idx="123">
                  <c:v>771.83</c:v>
                </c:pt>
                <c:pt idx="124">
                  <c:v>776.06</c:v>
                </c:pt>
                <c:pt idx="125">
                  <c:v>780.3</c:v>
                </c:pt>
                <c:pt idx="126">
                  <c:v>784.57</c:v>
                </c:pt>
                <c:pt idx="127">
                  <c:v>788.86</c:v>
                </c:pt>
                <c:pt idx="128">
                  <c:v>793.18</c:v>
                </c:pt>
                <c:pt idx="129">
                  <c:v>797.51</c:v>
                </c:pt>
                <c:pt idx="130">
                  <c:v>801.88</c:v>
                </c:pt>
                <c:pt idx="131">
                  <c:v>806.26</c:v>
                </c:pt>
                <c:pt idx="132">
                  <c:v>810.67</c:v>
                </c:pt>
                <c:pt idx="133">
                  <c:v>815.11</c:v>
                </c:pt>
                <c:pt idx="134">
                  <c:v>819.57</c:v>
                </c:pt>
                <c:pt idx="135">
                  <c:v>824.05</c:v>
                </c:pt>
                <c:pt idx="136">
                  <c:v>828.56</c:v>
                </c:pt>
                <c:pt idx="137">
                  <c:v>833.09</c:v>
                </c:pt>
                <c:pt idx="138">
                  <c:v>837.64</c:v>
                </c:pt>
                <c:pt idx="139">
                  <c:v>842.22</c:v>
                </c:pt>
                <c:pt idx="140">
                  <c:v>846.82</c:v>
                </c:pt>
                <c:pt idx="141">
                  <c:v>851.45</c:v>
                </c:pt>
                <c:pt idx="142">
                  <c:v>856.1</c:v>
                </c:pt>
                <c:pt idx="143">
                  <c:v>860.79</c:v>
                </c:pt>
                <c:pt idx="144">
                  <c:v>865.5</c:v>
                </c:pt>
                <c:pt idx="145">
                  <c:v>870.23</c:v>
                </c:pt>
                <c:pt idx="146">
                  <c:v>874.99</c:v>
                </c:pt>
                <c:pt idx="147">
                  <c:v>879.78</c:v>
                </c:pt>
                <c:pt idx="148">
                  <c:v>884.59</c:v>
                </c:pt>
                <c:pt idx="149">
                  <c:v>889.42</c:v>
                </c:pt>
                <c:pt idx="150">
                  <c:v>894.29</c:v>
                </c:pt>
                <c:pt idx="151">
                  <c:v>899.18</c:v>
                </c:pt>
                <c:pt idx="152">
                  <c:v>904.1</c:v>
                </c:pt>
                <c:pt idx="153">
                  <c:v>909.04</c:v>
                </c:pt>
                <c:pt idx="154">
                  <c:v>914.02</c:v>
                </c:pt>
                <c:pt idx="155">
                  <c:v>919.01</c:v>
                </c:pt>
                <c:pt idx="156">
                  <c:v>924.04</c:v>
                </c:pt>
                <c:pt idx="157">
                  <c:v>929.09</c:v>
                </c:pt>
                <c:pt idx="158">
                  <c:v>934.18</c:v>
                </c:pt>
                <c:pt idx="159">
                  <c:v>939.28</c:v>
                </c:pt>
                <c:pt idx="160">
                  <c:v>944.42</c:v>
                </c:pt>
                <c:pt idx="161">
                  <c:v>949.59</c:v>
                </c:pt>
                <c:pt idx="162">
                  <c:v>954.78</c:v>
                </c:pt>
                <c:pt idx="163">
                  <c:v>960</c:v>
                </c:pt>
                <c:pt idx="164">
                  <c:v>965.25</c:v>
                </c:pt>
                <c:pt idx="165">
                  <c:v>970.54</c:v>
                </c:pt>
                <c:pt idx="166">
                  <c:v>975.84</c:v>
                </c:pt>
                <c:pt idx="167">
                  <c:v>981.17</c:v>
                </c:pt>
                <c:pt idx="168">
                  <c:v>986.54</c:v>
                </c:pt>
                <c:pt idx="169">
                  <c:v>991.93</c:v>
                </c:pt>
                <c:pt idx="170">
                  <c:v>997.35</c:v>
                </c:pt>
                <c:pt idx="171">
                  <c:v>1002.81</c:v>
                </c:pt>
                <c:pt idx="172">
                  <c:v>1007.9</c:v>
                </c:pt>
                <c:pt idx="173">
                  <c:v>1013.01</c:v>
                </c:pt>
                <c:pt idx="174">
                  <c:v>1018.15</c:v>
                </c:pt>
                <c:pt idx="175">
                  <c:v>1023.32</c:v>
                </c:pt>
                <c:pt idx="176">
                  <c:v>1028.52</c:v>
                </c:pt>
                <c:pt idx="177">
                  <c:v>1033.74</c:v>
                </c:pt>
                <c:pt idx="178">
                  <c:v>1038.98</c:v>
                </c:pt>
                <c:pt idx="179">
                  <c:v>1044.25</c:v>
                </c:pt>
                <c:pt idx="180">
                  <c:v>1049.56</c:v>
                </c:pt>
                <c:pt idx="181">
                  <c:v>1054.8800000000001</c:v>
                </c:pt>
                <c:pt idx="182">
                  <c:v>1060.23</c:v>
                </c:pt>
                <c:pt idx="183">
                  <c:v>1065.6199999999999</c:v>
                </c:pt>
                <c:pt idx="184">
                  <c:v>1071.02</c:v>
                </c:pt>
                <c:pt idx="185">
                  <c:v>1076.45</c:v>
                </c:pt>
                <c:pt idx="186">
                  <c:v>1081.92</c:v>
                </c:pt>
                <c:pt idx="187">
                  <c:v>1087.4100000000001</c:v>
                </c:pt>
                <c:pt idx="188">
                  <c:v>1092.93</c:v>
                </c:pt>
                <c:pt idx="189">
                  <c:v>1098.47</c:v>
                </c:pt>
                <c:pt idx="190">
                  <c:v>1104.05</c:v>
                </c:pt>
                <c:pt idx="191">
                  <c:v>1109.6600000000001</c:v>
                </c:pt>
                <c:pt idx="192">
                  <c:v>1115.29</c:v>
                </c:pt>
                <c:pt idx="193">
                  <c:v>1120.95</c:v>
                </c:pt>
                <c:pt idx="194">
                  <c:v>1126.6400000000001</c:v>
                </c:pt>
                <c:pt idx="195">
                  <c:v>1132.3499999999999</c:v>
                </c:pt>
                <c:pt idx="196">
                  <c:v>1138.0999999999999</c:v>
                </c:pt>
                <c:pt idx="197">
                  <c:v>1143.8800000000001</c:v>
                </c:pt>
                <c:pt idx="198">
                  <c:v>1149.69</c:v>
                </c:pt>
                <c:pt idx="199">
                  <c:v>1155.53</c:v>
                </c:pt>
                <c:pt idx="200">
                  <c:v>1161.3900000000001</c:v>
                </c:pt>
                <c:pt idx="201">
                  <c:v>1167.29</c:v>
                </c:pt>
                <c:pt idx="202">
                  <c:v>1173.22</c:v>
                </c:pt>
                <c:pt idx="203">
                  <c:v>1179.18</c:v>
                </c:pt>
                <c:pt idx="204">
                  <c:v>1185.17</c:v>
                </c:pt>
                <c:pt idx="205">
                  <c:v>1191.19</c:v>
                </c:pt>
                <c:pt idx="206">
                  <c:v>1197.24</c:v>
                </c:pt>
                <c:pt idx="207">
                  <c:v>1203.32</c:v>
                </c:pt>
                <c:pt idx="208">
                  <c:v>1209.43</c:v>
                </c:pt>
                <c:pt idx="209">
                  <c:v>1215.58</c:v>
                </c:pt>
                <c:pt idx="210">
                  <c:v>1221.75</c:v>
                </c:pt>
                <c:pt idx="211">
                  <c:v>1227.95</c:v>
                </c:pt>
                <c:pt idx="212">
                  <c:v>1234.18</c:v>
                </c:pt>
                <c:pt idx="213">
                  <c:v>1240.44</c:v>
                </c:pt>
                <c:pt idx="214">
                  <c:v>1246.74</c:v>
                </c:pt>
                <c:pt idx="215">
                  <c:v>1253.06</c:v>
                </c:pt>
                <c:pt idx="216">
                  <c:v>1259.42</c:v>
                </c:pt>
                <c:pt idx="217">
                  <c:v>1265.82</c:v>
                </c:pt>
                <c:pt idx="218">
                  <c:v>1272.24</c:v>
                </c:pt>
                <c:pt idx="219">
                  <c:v>1278.7</c:v>
                </c:pt>
                <c:pt idx="220">
                  <c:v>1285.19</c:v>
                </c:pt>
                <c:pt idx="221">
                  <c:v>1291.72</c:v>
                </c:pt>
                <c:pt idx="222">
                  <c:v>1298.27</c:v>
                </c:pt>
                <c:pt idx="223">
                  <c:v>1304.8599999999999</c:v>
                </c:pt>
                <c:pt idx="224">
                  <c:v>1311.48</c:v>
                </c:pt>
                <c:pt idx="225">
                  <c:v>1318.14</c:v>
                </c:pt>
                <c:pt idx="226">
                  <c:v>1325.43</c:v>
                </c:pt>
                <c:pt idx="227">
                  <c:v>1332.77</c:v>
                </c:pt>
                <c:pt idx="228">
                  <c:v>1340.14</c:v>
                </c:pt>
                <c:pt idx="229">
                  <c:v>1347.56</c:v>
                </c:pt>
                <c:pt idx="230">
                  <c:v>1355.01</c:v>
                </c:pt>
                <c:pt idx="231">
                  <c:v>1362.51</c:v>
                </c:pt>
                <c:pt idx="232">
                  <c:v>1370.04</c:v>
                </c:pt>
                <c:pt idx="233">
                  <c:v>1377.62</c:v>
                </c:pt>
                <c:pt idx="234">
                  <c:v>1385.23</c:v>
                </c:pt>
                <c:pt idx="235">
                  <c:v>1392.89</c:v>
                </c:pt>
                <c:pt idx="236">
                  <c:v>1400.6</c:v>
                </c:pt>
                <c:pt idx="237">
                  <c:v>1408.34</c:v>
                </c:pt>
                <c:pt idx="238">
                  <c:v>1416.13</c:v>
                </c:pt>
                <c:pt idx="239">
                  <c:v>1423.96</c:v>
                </c:pt>
                <c:pt idx="240">
                  <c:v>1431.84</c:v>
                </c:pt>
                <c:pt idx="241">
                  <c:v>1439.76</c:v>
                </c:pt>
                <c:pt idx="242">
                  <c:v>1447.72</c:v>
                </c:pt>
                <c:pt idx="243">
                  <c:v>1455.73</c:v>
                </c:pt>
                <c:pt idx="244">
                  <c:v>1463.78</c:v>
                </c:pt>
                <c:pt idx="245">
                  <c:v>1471.87</c:v>
                </c:pt>
                <c:pt idx="246">
                  <c:v>1480.01</c:v>
                </c:pt>
                <c:pt idx="247">
                  <c:v>1488.19</c:v>
                </c:pt>
                <c:pt idx="248">
                  <c:v>1496.42</c:v>
                </c:pt>
                <c:pt idx="249">
                  <c:v>1504.7</c:v>
                </c:pt>
                <c:pt idx="250">
                  <c:v>1512.27</c:v>
                </c:pt>
                <c:pt idx="251">
                  <c:v>1519.89</c:v>
                </c:pt>
                <c:pt idx="252">
                  <c:v>1527.55</c:v>
                </c:pt>
                <c:pt idx="253">
                  <c:v>1535.24</c:v>
                </c:pt>
                <c:pt idx="254">
                  <c:v>1542.97</c:v>
                </c:pt>
                <c:pt idx="255">
                  <c:v>1550.74</c:v>
                </c:pt>
                <c:pt idx="256">
                  <c:v>1558.55</c:v>
                </c:pt>
                <c:pt idx="257">
                  <c:v>1566.39</c:v>
                </c:pt>
                <c:pt idx="258">
                  <c:v>1574.28</c:v>
                </c:pt>
                <c:pt idx="259">
                  <c:v>1582.21</c:v>
                </c:pt>
                <c:pt idx="260">
                  <c:v>1590.18</c:v>
                </c:pt>
                <c:pt idx="261">
                  <c:v>1598.19</c:v>
                </c:pt>
                <c:pt idx="262">
                  <c:v>1606.24</c:v>
                </c:pt>
                <c:pt idx="263">
                  <c:v>1614.33</c:v>
                </c:pt>
                <c:pt idx="264">
                  <c:v>1622.46</c:v>
                </c:pt>
                <c:pt idx="265">
                  <c:v>1630.64</c:v>
                </c:pt>
                <c:pt idx="266">
                  <c:v>1638.85</c:v>
                </c:pt>
                <c:pt idx="267">
                  <c:v>1647.1</c:v>
                </c:pt>
                <c:pt idx="268">
                  <c:v>1655.39</c:v>
                </c:pt>
                <c:pt idx="269">
                  <c:v>1663.73</c:v>
                </c:pt>
                <c:pt idx="270">
                  <c:v>1672.11</c:v>
                </c:pt>
                <c:pt idx="271">
                  <c:v>1680.54</c:v>
                </c:pt>
                <c:pt idx="272">
                  <c:v>1689</c:v>
                </c:pt>
                <c:pt idx="273">
                  <c:v>1697.51</c:v>
                </c:pt>
                <c:pt idx="274">
                  <c:v>1706.05</c:v>
                </c:pt>
                <c:pt idx="275">
                  <c:v>1714.65</c:v>
                </c:pt>
                <c:pt idx="276">
                  <c:v>1723.28</c:v>
                </c:pt>
                <c:pt idx="277">
                  <c:v>1731.96</c:v>
                </c:pt>
                <c:pt idx="278">
                  <c:v>1740.69</c:v>
                </c:pt>
                <c:pt idx="279">
                  <c:v>1749.45</c:v>
                </c:pt>
                <c:pt idx="280">
                  <c:v>1758.26</c:v>
                </c:pt>
                <c:pt idx="281">
                  <c:v>1767.12</c:v>
                </c:pt>
                <c:pt idx="282">
                  <c:v>1776.02</c:v>
                </c:pt>
                <c:pt idx="283">
                  <c:v>1784.97</c:v>
                </c:pt>
                <c:pt idx="284">
                  <c:v>1793.96</c:v>
                </c:pt>
                <c:pt idx="285">
                  <c:v>1802.99</c:v>
                </c:pt>
                <c:pt idx="286">
                  <c:v>1812.07</c:v>
                </c:pt>
                <c:pt idx="287">
                  <c:v>1821.2</c:v>
                </c:pt>
                <c:pt idx="288">
                  <c:v>1830.37</c:v>
                </c:pt>
                <c:pt idx="289">
                  <c:v>1839.6</c:v>
                </c:pt>
                <c:pt idx="290">
                  <c:v>1848.86</c:v>
                </c:pt>
                <c:pt idx="291">
                  <c:v>1858.17</c:v>
                </c:pt>
                <c:pt idx="292">
                  <c:v>1867.54</c:v>
                </c:pt>
                <c:pt idx="293">
                  <c:v>1876.94</c:v>
                </c:pt>
                <c:pt idx="294">
                  <c:v>1886.39</c:v>
                </c:pt>
                <c:pt idx="295">
                  <c:v>1895.9</c:v>
                </c:pt>
                <c:pt idx="296">
                  <c:v>1905.44</c:v>
                </c:pt>
                <c:pt idx="297">
                  <c:v>1915.04</c:v>
                </c:pt>
                <c:pt idx="298">
                  <c:v>1924.69</c:v>
                </c:pt>
                <c:pt idx="299">
                  <c:v>1934.38</c:v>
                </c:pt>
                <c:pt idx="300">
                  <c:v>1944.13</c:v>
                </c:pt>
                <c:pt idx="301">
                  <c:v>1953.92</c:v>
                </c:pt>
                <c:pt idx="302">
                  <c:v>1963.76</c:v>
                </c:pt>
                <c:pt idx="303">
                  <c:v>1973.65</c:v>
                </c:pt>
                <c:pt idx="304">
                  <c:v>1983.59</c:v>
                </c:pt>
                <c:pt idx="305">
                  <c:v>1993.58</c:v>
                </c:pt>
                <c:pt idx="306">
                  <c:v>2003.62</c:v>
                </c:pt>
                <c:pt idx="307">
                  <c:v>2013.71</c:v>
                </c:pt>
                <c:pt idx="308">
                  <c:v>2023.85</c:v>
                </c:pt>
                <c:pt idx="309">
                  <c:v>2034.04</c:v>
                </c:pt>
                <c:pt idx="310">
                  <c:v>2044.28</c:v>
                </c:pt>
                <c:pt idx="311">
                  <c:v>2054.58</c:v>
                </c:pt>
                <c:pt idx="312">
                  <c:v>2064.92</c:v>
                </c:pt>
                <c:pt idx="313">
                  <c:v>2075.3200000000002</c:v>
                </c:pt>
                <c:pt idx="314">
                  <c:v>2085.7800000000002</c:v>
                </c:pt>
                <c:pt idx="315">
                  <c:v>2096.2800000000002</c:v>
                </c:pt>
                <c:pt idx="316">
                  <c:v>2106.84</c:v>
                </c:pt>
                <c:pt idx="317">
                  <c:v>2117.44</c:v>
                </c:pt>
                <c:pt idx="318">
                  <c:v>2128.11</c:v>
                </c:pt>
                <c:pt idx="319">
                  <c:v>2138.83</c:v>
                </c:pt>
                <c:pt idx="320">
                  <c:v>2149.6</c:v>
                </c:pt>
                <c:pt idx="321">
                  <c:v>2160.42</c:v>
                </c:pt>
                <c:pt idx="322">
                  <c:v>2171.3000000000002</c:v>
                </c:pt>
                <c:pt idx="323">
                  <c:v>2182.2399999999998</c:v>
                </c:pt>
                <c:pt idx="324">
                  <c:v>2193.23</c:v>
                </c:pt>
                <c:pt idx="325">
                  <c:v>2204.2800000000002</c:v>
                </c:pt>
                <c:pt idx="326">
                  <c:v>2215.38</c:v>
                </c:pt>
                <c:pt idx="327">
                  <c:v>2226.5500000000002</c:v>
                </c:pt>
                <c:pt idx="328">
                  <c:v>2237.7600000000002</c:v>
                </c:pt>
                <c:pt idx="329">
                  <c:v>2249.0300000000002</c:v>
                </c:pt>
                <c:pt idx="330">
                  <c:v>2260.35</c:v>
                </c:pt>
                <c:pt idx="331">
                  <c:v>2271.7399999999998</c:v>
                </c:pt>
                <c:pt idx="332">
                  <c:v>2283.1799999999998</c:v>
                </c:pt>
                <c:pt idx="333">
                  <c:v>2294.6799999999998</c:v>
                </c:pt>
                <c:pt idx="334">
                  <c:v>2306.23</c:v>
                </c:pt>
                <c:pt idx="335">
                  <c:v>2317.85</c:v>
                </c:pt>
                <c:pt idx="336">
                  <c:v>2329.5300000000002</c:v>
                </c:pt>
                <c:pt idx="337">
                  <c:v>2341.2600000000002</c:v>
                </c:pt>
                <c:pt idx="338">
                  <c:v>2353.0500000000002</c:v>
                </c:pt>
                <c:pt idx="339">
                  <c:v>2364.9</c:v>
                </c:pt>
                <c:pt idx="340">
                  <c:v>2376.81</c:v>
                </c:pt>
                <c:pt idx="341">
                  <c:v>2388.7800000000002</c:v>
                </c:pt>
                <c:pt idx="342">
                  <c:v>2400.81</c:v>
                </c:pt>
                <c:pt idx="343">
                  <c:v>2412.9</c:v>
                </c:pt>
                <c:pt idx="344">
                  <c:v>2425.0500000000002</c:v>
                </c:pt>
                <c:pt idx="345">
                  <c:v>2437.2600000000002</c:v>
                </c:pt>
                <c:pt idx="346">
                  <c:v>2449.54</c:v>
                </c:pt>
                <c:pt idx="347">
                  <c:v>2461.87</c:v>
                </c:pt>
                <c:pt idx="348">
                  <c:v>2474.27</c:v>
                </c:pt>
                <c:pt idx="349">
                  <c:v>2486.7399999999998</c:v>
                </c:pt>
                <c:pt idx="350">
                  <c:v>2499.2600000000002</c:v>
                </c:pt>
                <c:pt idx="351">
                  <c:v>2511.85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442-4971-B30B-A06392428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3827215"/>
        <c:axId val="833827631"/>
      </c:lineChart>
      <c:catAx>
        <c:axId val="83382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3827631"/>
        <c:crosses val="autoZero"/>
        <c:auto val="1"/>
        <c:lblAlgn val="ctr"/>
        <c:lblOffset val="100"/>
        <c:noMultiLvlLbl val="0"/>
      </c:catAx>
      <c:valAx>
        <c:axId val="83382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382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82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8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7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5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66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5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75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3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31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B711D-9B7D-401F-9FD4-4FD2A476542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C6180-6DF5-4015-BCD6-50F2F3C0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7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7822" y="0"/>
            <a:ext cx="12192000" cy="6858000"/>
          </a:xfrm>
          <a:prstGeom prst="rect">
            <a:avLst/>
          </a:prstGeom>
          <a:solidFill>
            <a:srgbClr val="26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53050" y="1209675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unito" pitchFamily="2" charset="-52"/>
              </a:rPr>
              <a:t>Тема</a:t>
            </a:r>
            <a:r>
              <a:rPr lang="ru-RU" sz="2000" dirty="0">
                <a:solidFill>
                  <a:schemeClr val="bg1"/>
                </a:solidFill>
                <a:latin typeface="Nunito" pitchFamily="2" charset="-52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2708" y="2096185"/>
            <a:ext cx="60438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Кормление с ежедневной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корректировкой.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Экономическая необходимость?</a:t>
            </a:r>
          </a:p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chemeClr val="bg1"/>
              </a:solidFill>
              <a:latin typeface="Nunito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5425" y="4459965"/>
            <a:ext cx="666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Спикер: Елена Моисеева, </a:t>
            </a:r>
          </a:p>
          <a:p>
            <a:r>
              <a:rPr lang="ru-RU" sz="2400" b="1" dirty="0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ООО «Ардон-Фиш»</a:t>
            </a:r>
          </a:p>
          <a:p>
            <a:endParaRPr lang="ru-RU" sz="2400" b="1" dirty="0">
              <a:solidFill>
                <a:srgbClr val="F8AF52"/>
              </a:solidFill>
              <a:latin typeface="Nunito" pitchFamily="2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418587" y="1440707"/>
            <a:ext cx="0" cy="2724150"/>
          </a:xfrm>
          <a:prstGeom prst="line">
            <a:avLst/>
          </a:prstGeom>
          <a:ln w="38100">
            <a:solidFill>
              <a:srgbClr val="F8AF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69" y="6024316"/>
            <a:ext cx="2794040" cy="637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959" y="328345"/>
            <a:ext cx="5337286" cy="533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15043"/>
            <a:ext cx="17046748" cy="3684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742406-0890-435A-AC4A-E33475210757}"/>
              </a:ext>
            </a:extLst>
          </p:cNvPr>
          <p:cNvSpPr/>
          <p:nvPr/>
        </p:nvSpPr>
        <p:spPr>
          <a:xfrm>
            <a:off x="0" y="1120761"/>
            <a:ext cx="6858000" cy="1457887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если можно продать?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7B8023-A82F-4496-A882-29AAEE1A1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63" y="3002117"/>
            <a:ext cx="8210654" cy="343759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75F247A-115C-4479-B0F6-877F58879A18}"/>
              </a:ext>
            </a:extLst>
          </p:cNvPr>
          <p:cNvSpPr/>
          <p:nvPr/>
        </p:nvSpPr>
        <p:spPr>
          <a:xfrm>
            <a:off x="6040877" y="5960850"/>
            <a:ext cx="817123" cy="7198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9017E08-BCD4-4A72-ADB8-D2AAC50AB4C7}"/>
              </a:ext>
            </a:extLst>
          </p:cNvPr>
          <p:cNvSpPr/>
          <p:nvPr/>
        </p:nvSpPr>
        <p:spPr>
          <a:xfrm>
            <a:off x="9075907" y="5931667"/>
            <a:ext cx="817123" cy="7198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C52C3B-0079-4226-888E-C843F09F8EC8}"/>
              </a:ext>
            </a:extLst>
          </p:cNvPr>
          <p:cNvSpPr/>
          <p:nvPr/>
        </p:nvSpPr>
        <p:spPr>
          <a:xfrm>
            <a:off x="5200049" y="2749756"/>
            <a:ext cx="817123" cy="7198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110C65E-E72F-4947-B182-59A8CB36AD83}"/>
              </a:ext>
            </a:extLst>
          </p:cNvPr>
          <p:cNvSpPr/>
          <p:nvPr/>
        </p:nvSpPr>
        <p:spPr>
          <a:xfrm>
            <a:off x="8003852" y="2749755"/>
            <a:ext cx="817123" cy="7198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15043"/>
            <a:ext cx="17046748" cy="368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76FB9E-E2BA-4D1E-BDE0-CC11B4E06B07}"/>
              </a:ext>
            </a:extLst>
          </p:cNvPr>
          <p:cNvSpPr txBox="1"/>
          <p:nvPr/>
        </p:nvSpPr>
        <p:spPr>
          <a:xfrm>
            <a:off x="1327379" y="3213130"/>
            <a:ext cx="576285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Недополучено 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7мес 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34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год при производстве 300 тонн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385EAC-4407-4AC3-B530-3609DC42A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170" y="1183045"/>
            <a:ext cx="5457867" cy="341116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4895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себестоимости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примере бассейнов на родниках)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511E7-7B6D-4D19-B335-A63F15343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2" y="2282191"/>
            <a:ext cx="8761144" cy="35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 сезона может выглядеть по-разному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93651B-B4DE-4EFE-BBC3-C705EF37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52" y="2095044"/>
            <a:ext cx="7984989" cy="37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77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D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574" y="2555653"/>
            <a:ext cx="9458521" cy="809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это еще не всё!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18" y="320039"/>
            <a:ext cx="5337286" cy="5331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57" y="6055908"/>
            <a:ext cx="2634999" cy="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6698" y="2636263"/>
            <a:ext cx="9795753" cy="13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32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скорость роста = ежедневная корректировка суточной дозы корма!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C6B484-A314-4968-9FFF-76E527AD4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10" y="1616196"/>
            <a:ext cx="7509867" cy="4586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74ABC4-F360-4FBA-ADE1-C743C852C4CC}"/>
              </a:ext>
            </a:extLst>
          </p:cNvPr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Фактическое изменение % кормления при разной биотехнике</a:t>
            </a:r>
          </a:p>
        </p:txBody>
      </p:sp>
    </p:spTree>
    <p:extLst>
      <p:ext uri="{BB962C8B-B14F-4D97-AF65-F5344CB8AC3E}">
        <p14:creationId xmlns:p14="http://schemas.microsoft.com/office/powerpoint/2010/main" val="60724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54" y="0"/>
            <a:ext cx="12192000" cy="6858000"/>
          </a:xfrm>
          <a:prstGeom prst="rect">
            <a:avLst/>
          </a:prstGeom>
          <a:solidFill>
            <a:srgbClr val="D4ED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178" y="1811813"/>
            <a:ext cx="7946440" cy="234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</a:p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«Изготовление дрезины </a:t>
            </a:r>
          </a:p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гоночного болида»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18" y="320039"/>
            <a:ext cx="5337286" cy="5331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57" y="6055908"/>
            <a:ext cx="2634999" cy="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0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812F73-0624-4E89-BAF3-205C45B63987}"/>
              </a:ext>
            </a:extLst>
          </p:cNvPr>
          <p:cNvSpPr txBox="1"/>
          <p:nvPr/>
        </p:nvSpPr>
        <p:spPr>
          <a:xfrm>
            <a:off x="350197" y="2097854"/>
            <a:ext cx="11712101" cy="5784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5000"/>
              </a:lnSpc>
              <a:buAutoNum type="arabicPeriod"/>
            </a:pPr>
            <a:r>
              <a:rPr lang="ru-RU" sz="28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Купить икру/малька</a:t>
            </a:r>
          </a:p>
          <a:p>
            <a:pPr marL="514350" indent="-514350">
              <a:lnSpc>
                <a:spcPts val="5000"/>
              </a:lnSpc>
              <a:buAutoNum type="arabicPeriod"/>
            </a:pPr>
            <a:r>
              <a:rPr lang="ru-RU" sz="28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Купить </a:t>
            </a:r>
            <a:r>
              <a:rPr lang="ru-RU" sz="2800" dirty="0" err="1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высокоэнергетичные</a:t>
            </a:r>
            <a:r>
              <a:rPr lang="ru-RU" sz="28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корма 19 МДж старт и 22 МДж продукционный. </a:t>
            </a:r>
          </a:p>
          <a:p>
            <a:pPr marL="514350" indent="-514350">
              <a:lnSpc>
                <a:spcPts val="5000"/>
              </a:lnSpc>
              <a:buFontTx/>
              <a:buAutoNum type="arabicPeriod"/>
            </a:pPr>
            <a:r>
              <a:rPr lang="ru-RU" sz="28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Снимать навеску 1 раз в месяц</a:t>
            </a:r>
          </a:p>
          <a:p>
            <a:pPr marL="514350" indent="-514350">
              <a:lnSpc>
                <a:spcPts val="5000"/>
              </a:lnSpc>
              <a:buAutoNum type="arabicPeriod"/>
            </a:pPr>
            <a:r>
              <a:rPr lang="ru-RU" sz="28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Рассчитывать суточную норму 1 раз в месяц после навески</a:t>
            </a:r>
          </a:p>
          <a:p>
            <a:pPr>
              <a:lnSpc>
                <a:spcPts val="5000"/>
              </a:lnSpc>
            </a:pPr>
            <a:endParaRPr lang="ru-RU" sz="2800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endParaRPr lang="ru-RU" sz="2800" b="1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ts val="5000"/>
              </a:lnSpc>
              <a:buAutoNum type="arabicPeriod"/>
            </a:pPr>
            <a:endParaRPr lang="ru-RU" sz="2800" b="1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ts val="5000"/>
              </a:lnSpc>
              <a:buAutoNum type="arabicPeriod"/>
            </a:pPr>
            <a:endParaRPr lang="ru-RU" sz="2800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8A8FA-A02A-4F45-BA5B-07D1037C219E}"/>
              </a:ext>
            </a:extLst>
          </p:cNvPr>
          <p:cNvSpPr txBox="1"/>
          <p:nvPr/>
        </p:nvSpPr>
        <p:spPr>
          <a:xfrm>
            <a:off x="350197" y="1085049"/>
            <a:ext cx="10710152" cy="6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28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</a:t>
            </a:r>
          </a:p>
        </p:txBody>
      </p:sp>
    </p:spTree>
    <p:extLst>
      <p:ext uri="{BB962C8B-B14F-4D97-AF65-F5344CB8AC3E}">
        <p14:creationId xmlns:p14="http://schemas.microsoft.com/office/powerpoint/2010/main" val="907821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BB14E46-B7C8-4E5D-B0DC-93A919E79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734376"/>
              </p:ext>
            </p:extLst>
          </p:nvPr>
        </p:nvGraphicFramePr>
        <p:xfrm>
          <a:off x="361196" y="1905238"/>
          <a:ext cx="6210677" cy="4415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FDCCB1-931E-408C-AE7D-E02AF5920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043" y="2747185"/>
            <a:ext cx="5466856" cy="2117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812F73-0624-4E89-BAF3-205C45B63987}"/>
              </a:ext>
            </a:extLst>
          </p:cNvPr>
          <p:cNvSpPr txBox="1"/>
          <p:nvPr/>
        </p:nvSpPr>
        <p:spPr>
          <a:xfrm>
            <a:off x="208916" y="1031314"/>
            <a:ext cx="12192000" cy="654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28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Результат, если выращивать от икринки до 350 г</a:t>
            </a:r>
            <a:endParaRPr lang="ru-RU" sz="2800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010BC-8230-40D8-B88F-A9BD963D6BAD}"/>
              </a:ext>
            </a:extLst>
          </p:cNvPr>
          <p:cNvSpPr txBox="1"/>
          <p:nvPr/>
        </p:nvSpPr>
        <p:spPr>
          <a:xfrm>
            <a:off x="3320719" y="2377862"/>
            <a:ext cx="1450044" cy="36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</a:t>
            </a:r>
            <a:endParaRPr lang="ru-RU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18CC8-0875-4C70-B133-F2D088D4FD25}"/>
              </a:ext>
            </a:extLst>
          </p:cNvPr>
          <p:cNvSpPr txBox="1"/>
          <p:nvPr/>
        </p:nvSpPr>
        <p:spPr>
          <a:xfrm>
            <a:off x="5904067" y="2303437"/>
            <a:ext cx="219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Реальность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D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6322" y="2387596"/>
            <a:ext cx="7496843" cy="239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 стоит денег.</a:t>
            </a:r>
          </a:p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Стоит ли за нее переплачивать?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799" y="723959"/>
            <a:ext cx="5337286" cy="5331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57" y="6055908"/>
            <a:ext cx="2634999" cy="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1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681247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1045904"/>
            <a:ext cx="12192000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28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Результат, если выращивать от икринки до 1500 г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A6D07E-273D-4FE2-94DE-9079D8239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808" y="2215719"/>
            <a:ext cx="8813585" cy="37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4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D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553" y="1630079"/>
            <a:ext cx="8046668" cy="3094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0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ежедневная корректировка не так критично влияет на результат?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18" y="320039"/>
            <a:ext cx="5337286" cy="5331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57" y="6055908"/>
            <a:ext cx="2634999" cy="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17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70C0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53374-A2B6-4746-935F-A15FA777030D}"/>
              </a:ext>
            </a:extLst>
          </p:cNvPr>
          <p:cNvSpPr txBox="1"/>
          <p:nvPr/>
        </p:nvSpPr>
        <p:spPr>
          <a:xfrm>
            <a:off x="1" y="1045905"/>
            <a:ext cx="12276082" cy="654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28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Выращиваем с 350-500 г</a:t>
            </a:r>
            <a:endParaRPr lang="ru-RU" sz="2800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8CFA491-A859-4135-87B7-39E346F67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001015"/>
              </p:ext>
            </p:extLst>
          </p:nvPr>
        </p:nvGraphicFramePr>
        <p:xfrm>
          <a:off x="1040617" y="2037688"/>
          <a:ext cx="6653962" cy="437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1708926E-25DD-4315-AC64-8C635D92C87B}"/>
              </a:ext>
            </a:extLst>
          </p:cNvPr>
          <p:cNvSpPr/>
          <p:nvPr/>
        </p:nvSpPr>
        <p:spPr>
          <a:xfrm>
            <a:off x="5309681" y="-632005"/>
            <a:ext cx="389107" cy="5155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392928-1C3F-4055-94B7-0074A503A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739" y="3332366"/>
            <a:ext cx="4891058" cy="13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0248 0.45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2655A1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68315" y="1983375"/>
            <a:ext cx="7133520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0446" y="3306328"/>
            <a:ext cx="8458986" cy="258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Текущие проекты:</a:t>
            </a:r>
          </a:p>
          <a:p>
            <a:endParaRPr lang="ru-RU" sz="2400" b="1" dirty="0">
              <a:solidFill>
                <a:srgbClr val="F393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ardon-fish.ru</a:t>
            </a:r>
            <a:r>
              <a:rPr lang="ru-RU" sz="20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завод по производству малька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fish-lab.ru</a:t>
            </a:r>
            <a:r>
              <a:rPr lang="ru-RU" sz="20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обучение базовым знаниям в </a:t>
            </a:r>
            <a:r>
              <a:rPr lang="ru-RU" sz="2000" b="1" dirty="0" err="1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форелеводстве</a:t>
            </a:r>
            <a:endParaRPr lang="en-US" sz="2000" b="1" dirty="0">
              <a:solidFill>
                <a:srgbClr val="F393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m2-ribovod.ru</a:t>
            </a:r>
            <a:r>
              <a:rPr lang="ru-RU" sz="20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программа учёта и расчета кормления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408" y="507487"/>
            <a:ext cx="5337286" cy="5331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69" y="6024316"/>
            <a:ext cx="2794040" cy="6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5ADCDE-AE01-449B-BE75-F45F7BA4E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44" b="10826"/>
          <a:stretch/>
        </p:blipFill>
        <p:spPr>
          <a:xfrm flipH="1">
            <a:off x="1247751" y="996169"/>
            <a:ext cx="9696497" cy="484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7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Выращиваем товар с 350 г до 2500 г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420" y="4064894"/>
            <a:ext cx="2717057" cy="59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 </a:t>
            </a: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МДж/кг</a:t>
            </a:r>
            <a:endParaRPr lang="ru-RU" sz="2400" dirty="0">
              <a:solidFill>
                <a:srgbClr val="2655A1"/>
              </a:solidFill>
              <a:latin typeface="Nunito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20B4B-0722-4DF9-8C97-0456D0CDD4C0}"/>
              </a:ext>
            </a:extLst>
          </p:cNvPr>
          <p:cNvSpPr txBox="1"/>
          <p:nvPr/>
        </p:nvSpPr>
        <p:spPr>
          <a:xfrm>
            <a:off x="801011" y="4735738"/>
            <a:ext cx="27851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</a:t>
            </a: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/кг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 1,25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7AC67-1C2E-47CC-9B50-A49A9B62B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852" y="1772717"/>
            <a:ext cx="4253223" cy="23392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CA06DE-E01C-4DE8-8374-4E4D89C6E38F}"/>
              </a:ext>
            </a:extLst>
          </p:cNvPr>
          <p:cNvSpPr txBox="1"/>
          <p:nvPr/>
        </p:nvSpPr>
        <p:spPr>
          <a:xfrm>
            <a:off x="7235859" y="3642395"/>
            <a:ext cx="2717057" cy="59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 </a:t>
            </a: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МДж/кг</a:t>
            </a:r>
            <a:endParaRPr lang="ru-RU" sz="2400" dirty="0">
              <a:solidFill>
                <a:srgbClr val="2655A1"/>
              </a:solidFill>
              <a:latin typeface="Nunito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30824-4F8A-4640-9DD9-CC3C7E6E0169}"/>
              </a:ext>
            </a:extLst>
          </p:cNvPr>
          <p:cNvSpPr txBox="1"/>
          <p:nvPr/>
        </p:nvSpPr>
        <p:spPr>
          <a:xfrm>
            <a:off x="7319530" y="4512500"/>
            <a:ext cx="27851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</a:t>
            </a: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/кг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 1,04 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9FDA5D9-2C98-48B1-9C0A-1735300405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00B81D-8DC1-4D4E-94ED-E418FFB11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32465" y="1365342"/>
            <a:ext cx="3790924" cy="26800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730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это видят менеджеры по продажам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77D6E2-3565-4B5D-9C3C-92531033D7DC}"/>
              </a:ext>
            </a:extLst>
          </p:cNvPr>
          <p:cNvSpPr txBox="1"/>
          <p:nvPr/>
        </p:nvSpPr>
        <p:spPr>
          <a:xfrm>
            <a:off x="635743" y="2496754"/>
            <a:ext cx="661136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нас есть корм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дешевый,  200 руб.,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дешевле, а значит выгоднее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еще, он на 90 % из рыбной муки</a:t>
            </a: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2655A1"/>
              </a:solidFill>
              <a:latin typeface="Nunito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3BE9EB-BC3C-4DA3-8D7D-34E5CB4D0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" r="55326"/>
          <a:stretch/>
        </p:blipFill>
        <p:spPr>
          <a:xfrm>
            <a:off x="6819089" y="1509450"/>
            <a:ext cx="3766453" cy="45235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57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это видят продвинутые рыбоводы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20B4B-0722-4DF9-8C97-0456D0CDD4C0}"/>
              </a:ext>
            </a:extLst>
          </p:cNvPr>
          <p:cNvSpPr txBox="1"/>
          <p:nvPr/>
        </p:nvSpPr>
        <p:spPr>
          <a:xfrm>
            <a:off x="1969745" y="2309078"/>
            <a:ext cx="3246105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</a:t>
            </a: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руб./кг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 1,25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привеса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руб./кг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30824-4F8A-4640-9DD9-CC3C7E6E0169}"/>
              </a:ext>
            </a:extLst>
          </p:cNvPr>
          <p:cNvSpPr txBox="1"/>
          <p:nvPr/>
        </p:nvSpPr>
        <p:spPr>
          <a:xfrm>
            <a:off x="5821198" y="1819813"/>
            <a:ext cx="315259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</a:t>
            </a: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руб./кг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 1,05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привеса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руб./кг  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9FDA5D9-2C98-48B1-9C0A-1735300405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76260-2365-4014-896D-62238151D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89668" l="10000" r="96458">
                        <a14:foregroundMark x1="92292" y1="35793" x2="92292" y2="35793"/>
                        <a14:foregroundMark x1="96458" y1="34686" x2="96458" y2="34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8435" y="3657600"/>
            <a:ext cx="6236911" cy="36171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5BF00B-85BC-4A53-9C19-923457E82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39" b="96946" l="9806" r="94076">
                        <a14:foregroundMark x1="65271" y1="7171" x2="65271" y2="7171"/>
                        <a14:foregroundMark x1="49336" y1="78353" x2="49336" y2="78353"/>
                        <a14:foregroundMark x1="52809" y1="81673" x2="52809" y2="81673"/>
                        <a14:foregroundMark x1="49132" y1="75033" x2="49132" y2="75033"/>
                        <a14:foregroundMark x1="49949" y1="71049" x2="49949" y2="71049"/>
                        <a14:foregroundMark x1="48110" y1="72377" x2="48110" y2="72377"/>
                        <a14:foregroundMark x1="51583" y1="78353" x2="51583" y2="78353"/>
                        <a14:foregroundMark x1="75281" y1="83267" x2="75281" y2="83267"/>
                        <a14:foregroundMark x1="70889" y1="88845" x2="70889" y2="88845"/>
                        <a14:foregroundMark x1="57099" y1="89509" x2="57099" y2="89509"/>
                        <a14:foregroundMark x1="61491" y1="87251" x2="61491" y2="87251"/>
                        <a14:foregroundMark x1="58325" y1="83798" x2="58325" y2="83798"/>
                        <a14:foregroundMark x1="47293" y1="88048" x2="47293" y2="88048"/>
                        <a14:foregroundMark x1="41062" y1="87649" x2="41062" y2="87649"/>
                        <a14:foregroundMark x1="33912" y1="89907" x2="33912" y2="89907"/>
                        <a14:foregroundMark x1="32482" y1="93493" x2="32482" y2="93493"/>
                        <a14:foregroundMark x1="33504" y1="86720" x2="33504" y2="86720"/>
                        <a14:foregroundMark x1="40245" y1="81939" x2="40245" y2="81939"/>
                        <a14:foregroundMark x1="42901" y1="89641" x2="42901" y2="89641"/>
                        <a14:foregroundMark x1="39326" y1="93758" x2="39326" y2="93758"/>
                        <a14:foregroundMark x1="34729" y1="87649" x2="34729" y2="87649"/>
                        <a14:foregroundMark x1="37692" y1="83134" x2="37692" y2="83134"/>
                        <a14:foregroundMark x1="37487" y1="88845" x2="37487" y2="89907"/>
                        <a14:foregroundMark x1="41675" y1="80345" x2="41879" y2="79814"/>
                        <a14:foregroundMark x1="39019" y1="75830" x2="39019" y2="75830"/>
                        <a14:foregroundMark x1="30031" y1="82072" x2="29622" y2="83134"/>
                        <a14:foregroundMark x1="28192" y1="86321" x2="28192" y2="87118"/>
                        <a14:foregroundMark x1="33299" y1="89641" x2="34116" y2="90305"/>
                        <a14:foregroundMark x1="43616" y1="91501" x2="46374" y2="93094"/>
                        <a14:foregroundMark x1="54852" y1="93493" x2="55669" y2="93891"/>
                        <a14:foregroundMark x1="61287" y1="95086" x2="63636" y2="95883"/>
                        <a14:foregroundMark x1="73034" y1="95883" x2="73442" y2="95750"/>
                        <a14:foregroundMark x1="79162" y1="93891" x2="79571" y2="93891"/>
                        <a14:foregroundMark x1="84270" y1="89376" x2="84270" y2="89376"/>
                        <a14:foregroundMark x1="76404" y1="91368" x2="76200" y2="91766"/>
                        <a14:foregroundMark x1="64556" y1="92829" x2="64249" y2="92829"/>
                        <a14:foregroundMark x1="67314" y1="89376" x2="67314" y2="89376"/>
                        <a14:foregroundMark x1="68233" y1="91501" x2="69254" y2="94024"/>
                        <a14:foregroundMark x1="74974" y1="97078" x2="74974" y2="97078"/>
                        <a14:foregroundMark x1="79775" y1="93758" x2="79775" y2="93758"/>
                        <a14:foregroundMark x1="82840" y1="94555" x2="83350" y2="95485"/>
                        <a14:foregroundMark x1="90807" y1="96016" x2="90807" y2="96016"/>
                        <a14:foregroundMark x1="94076" y1="93758" x2="94076" y2="93758"/>
                        <a14:foregroundMark x1="90807" y1="90173" x2="91011" y2="89243"/>
                        <a14:backgroundMark x1="29213" y1="18194" x2="29213" y2="18194"/>
                        <a14:backgroundMark x1="89070" y1="29216" x2="89070" y2="29216"/>
                        <a14:backgroundMark x1="81512" y1="67596" x2="81512" y2="67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631" y="244415"/>
            <a:ext cx="4096453" cy="3150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70AFD8-B654-4F3A-ABB5-87BE60592D8A}"/>
              </a:ext>
            </a:extLst>
          </p:cNvPr>
          <p:cNvSpPr txBox="1"/>
          <p:nvPr/>
        </p:nvSpPr>
        <p:spPr>
          <a:xfrm rot="19433315">
            <a:off x="3633664" y="2872483"/>
            <a:ext cx="1220062" cy="59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Берем!</a:t>
            </a:r>
          </a:p>
        </p:txBody>
      </p:sp>
    </p:spTree>
    <p:extLst>
      <p:ext uri="{BB962C8B-B14F-4D97-AF65-F5344CB8AC3E}">
        <p14:creationId xmlns:p14="http://schemas.microsoft.com/office/powerpoint/2010/main" val="31048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31314"/>
            <a:ext cx="12192000" cy="788499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это на самом деле с точки зрения экономики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6" y="-513085"/>
            <a:ext cx="8184318" cy="135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34" y="-513085"/>
            <a:ext cx="8184318" cy="13546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-301752" y="6291072"/>
            <a:ext cx="8694986" cy="0"/>
          </a:xfrm>
          <a:prstGeom prst="line">
            <a:avLst/>
          </a:prstGeom>
          <a:ln w="28575">
            <a:solidFill>
              <a:srgbClr val="D4ED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99001"/>
            <a:ext cx="2618224" cy="591719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7E543A3-0A29-42F3-A351-7AE9E94DB5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013847"/>
              </p:ext>
            </p:extLst>
          </p:nvPr>
        </p:nvGraphicFramePr>
        <p:xfrm>
          <a:off x="3221288" y="2033579"/>
          <a:ext cx="5413135" cy="308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B749AB5-522D-4158-ACC3-328B33690EB2}"/>
              </a:ext>
            </a:extLst>
          </p:cNvPr>
          <p:cNvSpPr txBox="1"/>
          <p:nvPr/>
        </p:nvSpPr>
        <p:spPr>
          <a:xfrm>
            <a:off x="208916" y="2613795"/>
            <a:ext cx="271705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 18 МДж/кг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 за 12 </a:t>
            </a:r>
            <a:r>
              <a:rPr lang="ru-RU" sz="2400" b="1" dirty="0" err="1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</a:t>
            </a:r>
            <a:r>
              <a:rPr lang="en-US" sz="2400" b="1" dirty="0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>
                <a:solidFill>
                  <a:srgbClr val="F8A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2655A1"/>
              </a:solidFill>
              <a:latin typeface="Nunito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F557D-51D0-4436-BA5D-E466CA63025D}"/>
              </a:ext>
            </a:extLst>
          </p:cNvPr>
          <p:cNvSpPr txBox="1"/>
          <p:nvPr/>
        </p:nvSpPr>
        <p:spPr>
          <a:xfrm>
            <a:off x="9147342" y="1923027"/>
            <a:ext cx="304465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 22 МДж/кг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 за 7,5 </a:t>
            </a:r>
            <a:r>
              <a:rPr lang="ru-RU" sz="2400" b="1" dirty="0" err="1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</a:t>
            </a:r>
            <a:r>
              <a:rPr lang="en-US" sz="2400" b="1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2655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99F161-3A22-490B-9F95-16192373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5" y="3951165"/>
            <a:ext cx="3119870" cy="23399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45816C-12C4-4081-AE6F-80B811EB8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90689" y="3039018"/>
            <a:ext cx="3974186" cy="2235479"/>
          </a:xfrm>
          <a:prstGeom prst="rect">
            <a:avLst/>
          </a:prstGeom>
        </p:spPr>
      </p:pic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3D9F70C4-9E45-48D6-9C72-DB35DF3945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281735"/>
              </p:ext>
            </p:extLst>
          </p:nvPr>
        </p:nvGraphicFramePr>
        <p:xfrm>
          <a:off x="3215560" y="2033578"/>
          <a:ext cx="5413135" cy="308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769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2655A1"/>
              </a:solidFill>
              <a:latin typeface="Nunito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2" y="5937584"/>
            <a:ext cx="8184318" cy="13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68315" y="1983375"/>
            <a:ext cx="7133520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что с того?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8315" y="3337990"/>
            <a:ext cx="5179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39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 сэкономили на корме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298" y="471862"/>
            <a:ext cx="5337286" cy="5331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69" y="6024316"/>
            <a:ext cx="2794040" cy="6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5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15043"/>
            <a:ext cx="17046748" cy="368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08955-630E-44E9-9518-6756CCAE60C6}"/>
              </a:ext>
            </a:extLst>
          </p:cNvPr>
          <p:cNvSpPr txBox="1"/>
          <p:nvPr/>
        </p:nvSpPr>
        <p:spPr>
          <a:xfrm>
            <a:off x="175098" y="3285500"/>
            <a:ext cx="7363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условиях Севера России  сезон роста 6-7 мес.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742406-0890-435A-AC4A-E33475210757}"/>
              </a:ext>
            </a:extLst>
          </p:cNvPr>
          <p:cNvSpPr/>
          <p:nvPr/>
        </p:nvSpPr>
        <p:spPr>
          <a:xfrm>
            <a:off x="0" y="1456447"/>
            <a:ext cx="6858000" cy="1457887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Да, но есть нюанс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4CAC2B-C219-443B-B101-749225C8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341" y="3959157"/>
            <a:ext cx="5125659" cy="2883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B5F3A-9866-42AC-9BE3-7BB4B2D987E0}"/>
              </a:ext>
            </a:extLst>
          </p:cNvPr>
          <p:cNvSpPr txBox="1"/>
          <p:nvPr/>
        </p:nvSpPr>
        <p:spPr>
          <a:xfrm>
            <a:off x="91440" y="4443305"/>
            <a:ext cx="69749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 этот период с 350 г на корме с энергией 18 МДж форель дорастёт только до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г</a:t>
            </a: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655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это не товарная навеска, её не продать</a:t>
            </a:r>
          </a:p>
        </p:txBody>
      </p:sp>
    </p:spTree>
    <p:extLst>
      <p:ext uri="{BB962C8B-B14F-4D97-AF65-F5344CB8AC3E}">
        <p14:creationId xmlns:p14="http://schemas.microsoft.com/office/powerpoint/2010/main" val="39261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4356</TotalTime>
  <Words>419</Words>
  <Application>Microsoft Office PowerPoint</Application>
  <PresentationFormat>Широкоэкранный</PresentationFormat>
  <Paragraphs>74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Nunito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Елена Моисеева</cp:lastModifiedBy>
  <cp:revision>123</cp:revision>
  <dcterms:created xsi:type="dcterms:W3CDTF">2022-09-28T12:02:41Z</dcterms:created>
  <dcterms:modified xsi:type="dcterms:W3CDTF">2023-10-23T15:24:48Z</dcterms:modified>
</cp:coreProperties>
</file>